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4" r:id="rId4"/>
    <p:sldId id="277" r:id="rId5"/>
    <p:sldId id="276" r:id="rId6"/>
    <p:sldId id="279" r:id="rId7"/>
    <p:sldId id="280" r:id="rId8"/>
    <p:sldId id="264" r:id="rId9"/>
    <p:sldId id="281" r:id="rId10"/>
    <p:sldId id="265" r:id="rId11"/>
    <p:sldId id="268" r:id="rId12"/>
    <p:sldId id="266" r:id="rId13"/>
    <p:sldId id="267" r:id="rId14"/>
    <p:sldId id="284" r:id="rId15"/>
    <p:sldId id="285" r:id="rId16"/>
    <p:sldId id="27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835564-8FFF-764C-9F3C-C2FC1B51AB40}" v="727" dt="2020-05-28T13:44:41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3"/>
    <p:restoredTop sz="94654"/>
  </p:normalViewPr>
  <p:slideViewPr>
    <p:cSldViewPr snapToGrid="0" snapToObjects="1">
      <p:cViewPr varScale="1">
        <p:scale>
          <a:sx n="106" d="100"/>
          <a:sy n="106" d="100"/>
        </p:scale>
        <p:origin x="8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592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ille-Lessard Elise" userId="12ba2c8a-b798-4510-80d1-be95529dd519" providerId="ADAL" clId="{9E835564-8FFF-764C-9F3C-C2FC1B51AB40}"/>
    <pc:docChg chg="undo redo custSel mod addSld delSld modSld sldOrd modMainMaster">
      <pc:chgData name="Vuille-Lessard Elise" userId="12ba2c8a-b798-4510-80d1-be95529dd519" providerId="ADAL" clId="{9E835564-8FFF-764C-9F3C-C2FC1B51AB40}" dt="2020-05-28T13:58:44.351" v="5774" actId="20577"/>
      <pc:docMkLst>
        <pc:docMk/>
      </pc:docMkLst>
      <pc:sldChg chg="addSp delSp modSp mod setBg addAnim delAnim modAnim delDesignElem">
        <pc:chgData name="Vuille-Lessard Elise" userId="12ba2c8a-b798-4510-80d1-be95529dd519" providerId="ADAL" clId="{9E835564-8FFF-764C-9F3C-C2FC1B51AB40}" dt="2020-05-22T09:35:11.067" v="871" actId="1076"/>
        <pc:sldMkLst>
          <pc:docMk/>
          <pc:sldMk cId="1831114233" sldId="256"/>
        </pc:sldMkLst>
        <pc:spChg chg="del mod">
          <ac:chgData name="Vuille-Lessard Elise" userId="12ba2c8a-b798-4510-80d1-be95529dd519" providerId="ADAL" clId="{9E835564-8FFF-764C-9F3C-C2FC1B51AB40}" dt="2020-05-22T08:09:15.741" v="105" actId="478"/>
          <ac:spMkLst>
            <pc:docMk/>
            <pc:sldMk cId="1831114233" sldId="256"/>
            <ac:spMk id="2" creationId="{62813178-7673-844C-987D-ABB52822F5C5}"/>
          </ac:spMkLst>
        </pc:spChg>
        <pc:spChg chg="add del mod">
          <ac:chgData name="Vuille-Lessard Elise" userId="12ba2c8a-b798-4510-80d1-be95529dd519" providerId="ADAL" clId="{9E835564-8FFF-764C-9F3C-C2FC1B51AB40}" dt="2020-05-22T09:34:59.981" v="870" actId="948"/>
          <ac:spMkLst>
            <pc:docMk/>
            <pc:sldMk cId="1831114233" sldId="256"/>
            <ac:spMk id="3" creationId="{0305E157-7442-2643-BB52-36850B61060C}"/>
          </ac:spMkLst>
        </pc:spChg>
        <pc:spChg chg="add del mod">
          <ac:chgData name="Vuille-Lessard Elise" userId="12ba2c8a-b798-4510-80d1-be95529dd519" providerId="ADAL" clId="{9E835564-8FFF-764C-9F3C-C2FC1B51AB40}" dt="2020-05-22T09:35:11.067" v="871" actId="1076"/>
          <ac:spMkLst>
            <pc:docMk/>
            <pc:sldMk cId="1831114233" sldId="256"/>
            <ac:spMk id="4" creationId="{170BF844-5A35-BF43-9639-A2210CDAC695}"/>
          </ac:spMkLst>
        </pc:spChg>
        <pc:spChg chg="add del mod">
          <ac:chgData name="Vuille-Lessard Elise" userId="12ba2c8a-b798-4510-80d1-be95529dd519" providerId="ADAL" clId="{9E835564-8FFF-764C-9F3C-C2FC1B51AB40}" dt="2020-05-22T08:09:12.695" v="103" actId="478"/>
          <ac:spMkLst>
            <pc:docMk/>
            <pc:sldMk cId="1831114233" sldId="256"/>
            <ac:spMk id="9" creationId="{ACFB848A-ABB2-0444-AEB5-2B5214C1CAC7}"/>
          </ac:spMkLst>
        </pc:spChg>
        <pc:spChg chg="add del">
          <ac:chgData name="Vuille-Lessard Elise" userId="12ba2c8a-b798-4510-80d1-be95529dd519" providerId="ADAL" clId="{9E835564-8FFF-764C-9F3C-C2FC1B51AB40}" dt="2020-05-22T08:05:20.885" v="69" actId="26606"/>
          <ac:spMkLst>
            <pc:docMk/>
            <pc:sldMk cId="1831114233" sldId="256"/>
            <ac:spMk id="10" creationId="{23962611-DFD5-4092-AAFD-559E3DFCE2C9}"/>
          </ac:spMkLst>
        </pc:spChg>
        <pc:spChg chg="add del mod">
          <ac:chgData name="Vuille-Lessard Elise" userId="12ba2c8a-b798-4510-80d1-be95529dd519" providerId="ADAL" clId="{9E835564-8FFF-764C-9F3C-C2FC1B51AB40}" dt="2020-05-22T08:10:10.295" v="180" actId="478"/>
          <ac:spMkLst>
            <pc:docMk/>
            <pc:sldMk cId="1831114233" sldId="256"/>
            <ac:spMk id="13" creationId="{C7FDFA82-E3EF-464A-87EF-5395BECC44D8}"/>
          </ac:spMkLst>
        </pc:spChg>
        <pc:spChg chg="add del">
          <ac:chgData name="Vuille-Lessard Elise" userId="12ba2c8a-b798-4510-80d1-be95529dd519" providerId="ADAL" clId="{9E835564-8FFF-764C-9F3C-C2FC1B51AB40}" dt="2020-05-22T08:05:14.565" v="66" actId="26606"/>
          <ac:spMkLst>
            <pc:docMk/>
            <pc:sldMk cId="1831114233" sldId="256"/>
            <ac:spMk id="17" creationId="{7CB58083-207D-4F1E-8D94-FB2CCB15F72A}"/>
          </ac:spMkLst>
        </pc:spChg>
        <pc:spChg chg="add del">
          <ac:chgData name="Vuille-Lessard Elise" userId="12ba2c8a-b798-4510-80d1-be95529dd519" providerId="ADAL" clId="{9E835564-8FFF-764C-9F3C-C2FC1B51AB40}" dt="2020-05-22T08:05:14.565" v="66" actId="26606"/>
          <ac:spMkLst>
            <pc:docMk/>
            <pc:sldMk cId="1831114233" sldId="256"/>
            <ac:spMk id="19" creationId="{86197D16-FE75-4A0E-A0C9-28C0F04A43DF}"/>
          </ac:spMkLst>
        </pc:spChg>
        <pc:spChg chg="add del">
          <ac:chgData name="Vuille-Lessard Elise" userId="12ba2c8a-b798-4510-80d1-be95529dd519" providerId="ADAL" clId="{9E835564-8FFF-764C-9F3C-C2FC1B51AB40}" dt="2020-05-22T08:05:20.864" v="68" actId="26606"/>
          <ac:spMkLst>
            <pc:docMk/>
            <pc:sldMk cId="1831114233" sldId="256"/>
            <ac:spMk id="23" creationId="{07027C52-EAEF-417D-B99C-DBFD6D1345AE}"/>
          </ac:spMkLst>
        </pc:spChg>
        <pc:spChg chg="add del">
          <ac:chgData name="Vuille-Lessard Elise" userId="12ba2c8a-b798-4510-80d1-be95529dd519" providerId="ADAL" clId="{9E835564-8FFF-764C-9F3C-C2FC1B51AB40}" dt="2020-05-22T08:05:20.864" v="68" actId="26606"/>
          <ac:spMkLst>
            <pc:docMk/>
            <pc:sldMk cId="1831114233" sldId="256"/>
            <ac:spMk id="25" creationId="{9FF39A25-DBCE-442D-A2E3-C0FE33129BC6}"/>
          </ac:spMkLst>
        </pc:spChg>
        <pc:spChg chg="add del">
          <ac:chgData name="Vuille-Lessard Elise" userId="12ba2c8a-b798-4510-80d1-be95529dd519" providerId="ADAL" clId="{9E835564-8FFF-764C-9F3C-C2FC1B51AB40}" dt="2020-05-22T08:49:07.630" v="529"/>
          <ac:spMkLst>
            <pc:docMk/>
            <pc:sldMk cId="1831114233" sldId="256"/>
            <ac:spMk id="27" creationId="{86197D16-FE75-4A0E-A0C9-28C0F04A43DF}"/>
          </ac:spMkLst>
        </pc:spChg>
        <pc:spChg chg="add del">
          <ac:chgData name="Vuille-Lessard Elise" userId="12ba2c8a-b798-4510-80d1-be95529dd519" providerId="ADAL" clId="{9E835564-8FFF-764C-9F3C-C2FC1B51AB40}" dt="2020-05-22T08:49:07.630" v="529"/>
          <ac:spMkLst>
            <pc:docMk/>
            <pc:sldMk cId="1831114233" sldId="256"/>
            <ac:spMk id="29" creationId="{92CA431A-BC84-45C3-8430-0459E54A220F}"/>
          </ac:spMkLst>
        </pc:spChg>
        <pc:picChg chg="add mod">
          <ac:chgData name="Vuille-Lessard Elise" userId="12ba2c8a-b798-4510-80d1-be95529dd519" providerId="ADAL" clId="{9E835564-8FFF-764C-9F3C-C2FC1B51AB40}" dt="2020-05-22T08:05:29.523" v="70" actId="1076"/>
          <ac:picMkLst>
            <pc:docMk/>
            <pc:sldMk cId="1831114233" sldId="256"/>
            <ac:picMk id="5" creationId="{8B83910E-25E0-8542-AA11-D8B813D6648B}"/>
          </ac:picMkLst>
        </pc:picChg>
        <pc:picChg chg="add del mod modCrop">
          <ac:chgData name="Vuille-Lessard Elise" userId="12ba2c8a-b798-4510-80d1-be95529dd519" providerId="ADAL" clId="{9E835564-8FFF-764C-9F3C-C2FC1B51AB40}" dt="2020-05-22T08:08:44.822" v="89" actId="478"/>
          <ac:picMkLst>
            <pc:docMk/>
            <pc:sldMk cId="1831114233" sldId="256"/>
            <ac:picMk id="7" creationId="{09B387A8-CB1D-E64A-A3E0-720AB0B0B0AE}"/>
          </ac:picMkLst>
        </pc:picChg>
        <pc:picChg chg="add del">
          <ac:chgData name="Vuille-Lessard Elise" userId="12ba2c8a-b798-4510-80d1-be95529dd519" providerId="ADAL" clId="{9E835564-8FFF-764C-9F3C-C2FC1B51AB40}" dt="2020-05-22T08:05:20.885" v="69" actId="26606"/>
          <ac:picMkLst>
            <pc:docMk/>
            <pc:sldMk cId="1831114233" sldId="256"/>
            <ac:picMk id="12" creationId="{2270F1FA-0425-408F-9861-80BF5AFB276D}"/>
          </ac:picMkLst>
        </pc:picChg>
        <pc:picChg chg="add del mod modCrop">
          <ac:chgData name="Vuille-Lessard Elise" userId="12ba2c8a-b798-4510-80d1-be95529dd519" providerId="ADAL" clId="{9E835564-8FFF-764C-9F3C-C2FC1B51AB40}" dt="2020-05-22T08:08:43.592" v="88" actId="478"/>
          <ac:picMkLst>
            <pc:docMk/>
            <pc:sldMk cId="1831114233" sldId="256"/>
            <ac:picMk id="20" creationId="{8C298680-1BD8-6B4B-B1BD-9892771327D5}"/>
          </ac:picMkLst>
        </pc:picChg>
        <pc:picChg chg="add del">
          <ac:chgData name="Vuille-Lessard Elise" userId="12ba2c8a-b798-4510-80d1-be95529dd519" providerId="ADAL" clId="{9E835564-8FFF-764C-9F3C-C2FC1B51AB40}" dt="2020-05-22T08:05:14.565" v="66" actId="26606"/>
          <ac:picMkLst>
            <pc:docMk/>
            <pc:sldMk cId="1831114233" sldId="256"/>
            <ac:picMk id="21" creationId="{7B578FCC-1870-4302-A27B-C1862E46CFCB}"/>
          </ac:picMkLst>
        </pc:picChg>
        <pc:picChg chg="add mod">
          <ac:chgData name="Vuille-Lessard Elise" userId="12ba2c8a-b798-4510-80d1-be95529dd519" providerId="ADAL" clId="{9E835564-8FFF-764C-9F3C-C2FC1B51AB40}" dt="2020-05-22T08:25:07.821" v="258" actId="1076"/>
          <ac:picMkLst>
            <pc:docMk/>
            <pc:sldMk cId="1831114233" sldId="256"/>
            <ac:picMk id="22" creationId="{E1FE869E-183C-644D-9003-9B7B9538EE7C}"/>
          </ac:picMkLst>
        </pc:picChg>
        <pc:picChg chg="add del">
          <ac:chgData name="Vuille-Lessard Elise" userId="12ba2c8a-b798-4510-80d1-be95529dd519" providerId="ADAL" clId="{9E835564-8FFF-764C-9F3C-C2FC1B51AB40}" dt="2020-05-22T08:05:20.864" v="68" actId="26606"/>
          <ac:picMkLst>
            <pc:docMk/>
            <pc:sldMk cId="1831114233" sldId="256"/>
            <ac:picMk id="24" creationId="{F0977BDD-F21B-4E52-8FAE-69AA18080BDB}"/>
          </ac:picMkLst>
        </pc:picChg>
        <pc:picChg chg="add del">
          <ac:chgData name="Vuille-Lessard Elise" userId="12ba2c8a-b798-4510-80d1-be95529dd519" providerId="ADAL" clId="{9E835564-8FFF-764C-9F3C-C2FC1B51AB40}" dt="2020-05-22T08:49:07.630" v="529"/>
          <ac:picMkLst>
            <pc:docMk/>
            <pc:sldMk cId="1831114233" sldId="256"/>
            <ac:picMk id="28" creationId="{FA8FCEC6-4B30-4FF2-8B32-504BEAEA3A16}"/>
          </ac:picMkLst>
        </pc:picChg>
      </pc:sldChg>
      <pc:sldChg chg="del">
        <pc:chgData name="Vuille-Lessard Elise" userId="12ba2c8a-b798-4510-80d1-be95529dd519" providerId="ADAL" clId="{9E835564-8FFF-764C-9F3C-C2FC1B51AB40}" dt="2020-05-22T07:53:27.809" v="2" actId="2696"/>
        <pc:sldMkLst>
          <pc:docMk/>
          <pc:sldMk cId="2787917439" sldId="257"/>
        </pc:sldMkLst>
      </pc:sldChg>
      <pc:sldChg chg="del">
        <pc:chgData name="Vuille-Lessard Elise" userId="12ba2c8a-b798-4510-80d1-be95529dd519" providerId="ADAL" clId="{9E835564-8FFF-764C-9F3C-C2FC1B51AB40}" dt="2020-05-22T07:53:29.332" v="3" actId="2696"/>
        <pc:sldMkLst>
          <pc:docMk/>
          <pc:sldMk cId="2447879891" sldId="258"/>
        </pc:sldMkLst>
      </pc:sldChg>
      <pc:sldChg chg="addSp modSp">
        <pc:chgData name="Vuille-Lessard Elise" userId="12ba2c8a-b798-4510-80d1-be95529dd519" providerId="ADAL" clId="{9E835564-8FFF-764C-9F3C-C2FC1B51AB40}" dt="2020-05-22T08:42:11.371" v="472" actId="1076"/>
        <pc:sldMkLst>
          <pc:docMk/>
          <pc:sldMk cId="3420480778" sldId="259"/>
        </pc:sldMkLst>
        <pc:spChg chg="add mod">
          <ac:chgData name="Vuille-Lessard Elise" userId="12ba2c8a-b798-4510-80d1-be95529dd519" providerId="ADAL" clId="{9E835564-8FFF-764C-9F3C-C2FC1B51AB40}" dt="2020-05-22T08:42:08.815" v="471" actId="1076"/>
          <ac:spMkLst>
            <pc:docMk/>
            <pc:sldMk cId="3420480778" sldId="259"/>
            <ac:spMk id="5" creationId="{ECB1A593-4AB5-924B-92D3-CFCF975BE3C7}"/>
          </ac:spMkLst>
        </pc:spChg>
        <pc:spChg chg="add mod">
          <ac:chgData name="Vuille-Lessard Elise" userId="12ba2c8a-b798-4510-80d1-be95529dd519" providerId="ADAL" clId="{9E835564-8FFF-764C-9F3C-C2FC1B51AB40}" dt="2020-05-22T08:42:11.371" v="472" actId="1076"/>
          <ac:spMkLst>
            <pc:docMk/>
            <pc:sldMk cId="3420480778" sldId="259"/>
            <ac:spMk id="6" creationId="{AA6B4677-9B5B-F346-A319-F2441B8143E0}"/>
          </ac:spMkLst>
        </pc:spChg>
        <pc:picChg chg="add mod">
          <ac:chgData name="Vuille-Lessard Elise" userId="12ba2c8a-b798-4510-80d1-be95529dd519" providerId="ADAL" clId="{9E835564-8FFF-764C-9F3C-C2FC1B51AB40}" dt="2020-05-22T08:40:04.090" v="428" actId="14100"/>
          <ac:picMkLst>
            <pc:docMk/>
            <pc:sldMk cId="3420480778" sldId="259"/>
            <ac:picMk id="3" creationId="{9D867BEB-E9DB-404B-AD39-BD0D7658CC7F}"/>
          </ac:picMkLst>
        </pc:picChg>
        <pc:picChg chg="add mod modCrop">
          <ac:chgData name="Vuille-Lessard Elise" userId="12ba2c8a-b798-4510-80d1-be95529dd519" providerId="ADAL" clId="{9E835564-8FFF-764C-9F3C-C2FC1B51AB40}" dt="2020-05-22T08:42:05.953" v="470" actId="1076"/>
          <ac:picMkLst>
            <pc:docMk/>
            <pc:sldMk cId="3420480778" sldId="259"/>
            <ac:picMk id="4" creationId="{5DC4DEDD-93DA-B44B-B97A-17421558AE32}"/>
          </ac:picMkLst>
        </pc:picChg>
      </pc:sldChg>
      <pc:sldChg chg="addSp modSp add ord">
        <pc:chgData name="Vuille-Lessard Elise" userId="12ba2c8a-b798-4510-80d1-be95529dd519" providerId="ADAL" clId="{9E835564-8FFF-764C-9F3C-C2FC1B51AB40}" dt="2020-05-22T09:00:42.155" v="561" actId="1076"/>
        <pc:sldMkLst>
          <pc:docMk/>
          <pc:sldMk cId="2458691866" sldId="260"/>
        </pc:sldMkLst>
        <pc:spChg chg="add mod">
          <ac:chgData name="Vuille-Lessard Elise" userId="12ba2c8a-b798-4510-80d1-be95529dd519" providerId="ADAL" clId="{9E835564-8FFF-764C-9F3C-C2FC1B51AB40}" dt="2020-05-22T09:00:42.155" v="561" actId="1076"/>
          <ac:spMkLst>
            <pc:docMk/>
            <pc:sldMk cId="2458691866" sldId="260"/>
            <ac:spMk id="4" creationId="{EBBE76DF-4D26-5D44-B00E-F076067026F1}"/>
          </ac:spMkLst>
        </pc:spChg>
        <pc:spChg chg="add mod">
          <ac:chgData name="Vuille-Lessard Elise" userId="12ba2c8a-b798-4510-80d1-be95529dd519" providerId="ADAL" clId="{9E835564-8FFF-764C-9F3C-C2FC1B51AB40}" dt="2020-05-22T09:00:23.404" v="556" actId="20577"/>
          <ac:spMkLst>
            <pc:docMk/>
            <pc:sldMk cId="2458691866" sldId="260"/>
            <ac:spMk id="5" creationId="{14D0E64B-111D-3244-A6AF-9DF4386C0B48}"/>
          </ac:spMkLst>
        </pc:spChg>
        <pc:picChg chg="add mod">
          <ac:chgData name="Vuille-Lessard Elise" userId="12ba2c8a-b798-4510-80d1-be95529dd519" providerId="ADAL" clId="{9E835564-8FFF-764C-9F3C-C2FC1B51AB40}" dt="2020-05-22T09:00:04.560" v="545" actId="1076"/>
          <ac:picMkLst>
            <pc:docMk/>
            <pc:sldMk cId="2458691866" sldId="260"/>
            <ac:picMk id="3" creationId="{B2267A79-A6EB-ED47-821C-AA8416AC1D47}"/>
          </ac:picMkLst>
        </pc:picChg>
      </pc:sldChg>
      <pc:sldChg chg="addSp delSp modSp add mod ord setBg">
        <pc:chgData name="Vuille-Lessard Elise" userId="12ba2c8a-b798-4510-80d1-be95529dd519" providerId="ADAL" clId="{9E835564-8FFF-764C-9F3C-C2FC1B51AB40}" dt="2020-05-22T08:37:04.142" v="371" actId="5793"/>
        <pc:sldMkLst>
          <pc:docMk/>
          <pc:sldMk cId="2932750235" sldId="261"/>
        </pc:sldMkLst>
        <pc:spChg chg="add mod">
          <ac:chgData name="Vuille-Lessard Elise" userId="12ba2c8a-b798-4510-80d1-be95529dd519" providerId="ADAL" clId="{9E835564-8FFF-764C-9F3C-C2FC1B51AB40}" dt="2020-05-22T08:37:04.142" v="371" actId="5793"/>
          <ac:spMkLst>
            <pc:docMk/>
            <pc:sldMk cId="2932750235" sldId="261"/>
            <ac:spMk id="6" creationId="{3798D72F-D016-8D4D-89E4-8887A3E200A3}"/>
          </ac:spMkLst>
        </pc:spChg>
        <pc:spChg chg="add mod">
          <ac:chgData name="Vuille-Lessard Elise" userId="12ba2c8a-b798-4510-80d1-be95529dd519" providerId="ADAL" clId="{9E835564-8FFF-764C-9F3C-C2FC1B51AB40}" dt="2020-05-22T08:36:54.457" v="366" actId="1076"/>
          <ac:spMkLst>
            <pc:docMk/>
            <pc:sldMk cId="2932750235" sldId="261"/>
            <ac:spMk id="8" creationId="{741A76C6-3535-3D41-AB19-CECA89EA95DD}"/>
          </ac:spMkLst>
        </pc:spChg>
        <pc:spChg chg="add del">
          <ac:chgData name="Vuille-Lessard Elise" userId="12ba2c8a-b798-4510-80d1-be95529dd519" providerId="ADAL" clId="{9E835564-8FFF-764C-9F3C-C2FC1B51AB40}" dt="2020-05-22T08:34:35.540" v="338" actId="26606"/>
          <ac:spMkLst>
            <pc:docMk/>
            <pc:sldMk cId="2932750235" sldId="261"/>
            <ac:spMk id="12" creationId="{823AC064-BC96-4F32-8AE1-B2FD38754823}"/>
          </ac:spMkLst>
        </pc:spChg>
        <pc:spChg chg="add del">
          <ac:chgData name="Vuille-Lessard Elise" userId="12ba2c8a-b798-4510-80d1-be95529dd519" providerId="ADAL" clId="{9E835564-8FFF-764C-9F3C-C2FC1B51AB40}" dt="2020-05-22T08:34:32.207" v="335" actId="26606"/>
          <ac:spMkLst>
            <pc:docMk/>
            <pc:sldMk cId="2932750235" sldId="261"/>
            <ac:spMk id="23" creationId="{823AC064-BC96-4F32-8AE1-B2FD38754823}"/>
          </ac:spMkLst>
        </pc:spChg>
        <pc:spChg chg="add del">
          <ac:chgData name="Vuille-Lessard Elise" userId="12ba2c8a-b798-4510-80d1-be95529dd519" providerId="ADAL" clId="{9E835564-8FFF-764C-9F3C-C2FC1B51AB40}" dt="2020-05-22T08:34:35.530" v="337" actId="26606"/>
          <ac:spMkLst>
            <pc:docMk/>
            <pc:sldMk cId="2932750235" sldId="261"/>
            <ac:spMk id="27" creationId="{823AC064-BC96-4F32-8AE1-B2FD38754823}"/>
          </ac:spMkLst>
        </pc:spChg>
        <pc:picChg chg="add del mod">
          <ac:chgData name="Vuille-Lessard Elise" userId="12ba2c8a-b798-4510-80d1-be95529dd519" providerId="ADAL" clId="{9E835564-8FFF-764C-9F3C-C2FC1B51AB40}" dt="2020-05-22T08:08:48.376" v="90"/>
          <ac:picMkLst>
            <pc:docMk/>
            <pc:sldMk cId="2932750235" sldId="261"/>
            <ac:picMk id="3" creationId="{1C48C59B-73C9-9F4E-AA4E-BE7D1DE75394}"/>
          </ac:picMkLst>
        </pc:picChg>
        <pc:picChg chg="add del mod ord">
          <ac:chgData name="Vuille-Lessard Elise" userId="12ba2c8a-b798-4510-80d1-be95529dd519" providerId="ADAL" clId="{9E835564-8FFF-764C-9F3C-C2FC1B51AB40}" dt="2020-05-22T08:35:39.919" v="348"/>
          <ac:picMkLst>
            <pc:docMk/>
            <pc:sldMk cId="2932750235" sldId="261"/>
            <ac:picMk id="4" creationId="{8BC27A14-AC09-D645-A3C3-63AB985D6E11}"/>
          </ac:picMkLst>
        </pc:picChg>
        <pc:picChg chg="add del mod">
          <ac:chgData name="Vuille-Lessard Elise" userId="12ba2c8a-b798-4510-80d1-be95529dd519" providerId="ADAL" clId="{9E835564-8FFF-764C-9F3C-C2FC1B51AB40}" dt="2020-05-22T08:32:13.224" v="318"/>
          <ac:picMkLst>
            <pc:docMk/>
            <pc:sldMk cId="2932750235" sldId="261"/>
            <ac:picMk id="5" creationId="{51C87D51-3257-E04F-AF0D-D1B5DDCCCD56}"/>
          </ac:picMkLst>
        </pc:picChg>
        <pc:picChg chg="add mod">
          <ac:chgData name="Vuille-Lessard Elise" userId="12ba2c8a-b798-4510-80d1-be95529dd519" providerId="ADAL" clId="{9E835564-8FFF-764C-9F3C-C2FC1B51AB40}" dt="2020-05-22T08:36:00.483" v="355" actId="1076"/>
          <ac:picMkLst>
            <pc:docMk/>
            <pc:sldMk cId="2932750235" sldId="261"/>
            <ac:picMk id="7" creationId="{EACCA9CA-161F-014D-AFC3-72D3D7690124}"/>
          </ac:picMkLst>
        </pc:picChg>
        <pc:cxnChg chg="add del">
          <ac:chgData name="Vuille-Lessard Elise" userId="12ba2c8a-b798-4510-80d1-be95529dd519" providerId="ADAL" clId="{9E835564-8FFF-764C-9F3C-C2FC1B51AB40}" dt="2020-05-22T08:34:35.540" v="338" actId="26606"/>
          <ac:cxnSpMkLst>
            <pc:docMk/>
            <pc:sldMk cId="2932750235" sldId="261"/>
            <ac:cxnSpMk id="14" creationId="{7E7C77BC-7138-40B1-A15B-20F57A494629}"/>
          </ac:cxnSpMkLst>
        </pc:cxnChg>
        <pc:cxnChg chg="add del">
          <ac:chgData name="Vuille-Lessard Elise" userId="12ba2c8a-b798-4510-80d1-be95529dd519" providerId="ADAL" clId="{9E835564-8FFF-764C-9F3C-C2FC1B51AB40}" dt="2020-05-22T08:34:35.540" v="338" actId="26606"/>
          <ac:cxnSpMkLst>
            <pc:docMk/>
            <pc:sldMk cId="2932750235" sldId="261"/>
            <ac:cxnSpMk id="16" creationId="{DB146403-F3D6-484B-B2ED-97F9565D0370}"/>
          </ac:cxnSpMkLst>
        </pc:cxnChg>
        <pc:cxnChg chg="add del">
          <ac:chgData name="Vuille-Lessard Elise" userId="12ba2c8a-b798-4510-80d1-be95529dd519" providerId="ADAL" clId="{9E835564-8FFF-764C-9F3C-C2FC1B51AB40}" dt="2020-05-22T08:34:32.207" v="335" actId="26606"/>
          <ac:cxnSpMkLst>
            <pc:docMk/>
            <pc:sldMk cId="2932750235" sldId="261"/>
            <ac:cxnSpMk id="21" creationId="{DB146403-F3D6-484B-B2ED-97F9565D0370}"/>
          </ac:cxnSpMkLst>
        </pc:cxnChg>
        <pc:cxnChg chg="add del">
          <ac:chgData name="Vuille-Lessard Elise" userId="12ba2c8a-b798-4510-80d1-be95529dd519" providerId="ADAL" clId="{9E835564-8FFF-764C-9F3C-C2FC1B51AB40}" dt="2020-05-22T08:34:32.207" v="335" actId="26606"/>
          <ac:cxnSpMkLst>
            <pc:docMk/>
            <pc:sldMk cId="2932750235" sldId="261"/>
            <ac:cxnSpMk id="25" creationId="{7E7C77BC-7138-40B1-A15B-20F57A494629}"/>
          </ac:cxnSpMkLst>
        </pc:cxnChg>
        <pc:cxnChg chg="add del">
          <ac:chgData name="Vuille-Lessard Elise" userId="12ba2c8a-b798-4510-80d1-be95529dd519" providerId="ADAL" clId="{9E835564-8FFF-764C-9F3C-C2FC1B51AB40}" dt="2020-05-22T08:34:35.530" v="337" actId="26606"/>
          <ac:cxnSpMkLst>
            <pc:docMk/>
            <pc:sldMk cId="2932750235" sldId="261"/>
            <ac:cxnSpMk id="28" creationId="{7E7C77BC-7138-40B1-A15B-20F57A494629}"/>
          </ac:cxnSpMkLst>
        </pc:cxnChg>
        <pc:cxnChg chg="add del">
          <ac:chgData name="Vuille-Lessard Elise" userId="12ba2c8a-b798-4510-80d1-be95529dd519" providerId="ADAL" clId="{9E835564-8FFF-764C-9F3C-C2FC1B51AB40}" dt="2020-05-22T08:34:35.530" v="337" actId="26606"/>
          <ac:cxnSpMkLst>
            <pc:docMk/>
            <pc:sldMk cId="2932750235" sldId="261"/>
            <ac:cxnSpMk id="29" creationId="{DB146403-F3D6-484B-B2ED-97F9565D0370}"/>
          </ac:cxnSpMkLst>
        </pc:cxnChg>
      </pc:sldChg>
      <pc:sldChg chg="addSp modSp add">
        <pc:chgData name="Vuille-Lessard Elise" userId="12ba2c8a-b798-4510-80d1-be95529dd519" providerId="ADAL" clId="{9E835564-8FFF-764C-9F3C-C2FC1B51AB40}" dt="2020-05-22T08:58:54.313" v="542" actId="1076"/>
        <pc:sldMkLst>
          <pc:docMk/>
          <pc:sldMk cId="168375358" sldId="262"/>
        </pc:sldMkLst>
        <pc:picChg chg="add mod modCrop">
          <ac:chgData name="Vuille-Lessard Elise" userId="12ba2c8a-b798-4510-80d1-be95529dd519" providerId="ADAL" clId="{9E835564-8FFF-764C-9F3C-C2FC1B51AB40}" dt="2020-05-22T08:58:54.313" v="542" actId="1076"/>
          <ac:picMkLst>
            <pc:docMk/>
            <pc:sldMk cId="168375358" sldId="262"/>
            <ac:picMk id="2" creationId="{318E8F95-24DA-674E-9E1F-B4FC2579CA1F}"/>
          </ac:picMkLst>
        </pc:picChg>
      </pc:sldChg>
      <pc:sldChg chg="addSp delSp modSp add del mod setBg">
        <pc:chgData name="Vuille-Lessard Elise" userId="12ba2c8a-b798-4510-80d1-be95529dd519" providerId="ADAL" clId="{9E835564-8FFF-764C-9F3C-C2FC1B51AB40}" dt="2020-05-22T08:32:33.354" v="326" actId="2696"/>
        <pc:sldMkLst>
          <pc:docMk/>
          <pc:sldMk cId="467348166" sldId="262"/>
        </pc:sldMkLst>
        <pc:spChg chg="add del mod">
          <ac:chgData name="Vuille-Lessard Elise" userId="12ba2c8a-b798-4510-80d1-be95529dd519" providerId="ADAL" clId="{9E835564-8FFF-764C-9F3C-C2FC1B51AB40}" dt="2020-05-22T08:32:09.468" v="317" actId="478"/>
          <ac:spMkLst>
            <pc:docMk/>
            <pc:sldMk cId="467348166" sldId="262"/>
            <ac:spMk id="2" creationId="{C0B986F7-090D-A54A-B1F0-99D3F8B74308}"/>
          </ac:spMkLst>
        </pc:spChg>
        <pc:spChg chg="add del">
          <ac:chgData name="Vuille-Lessard Elise" userId="12ba2c8a-b798-4510-80d1-be95529dd519" providerId="ADAL" clId="{9E835564-8FFF-764C-9F3C-C2FC1B51AB40}" dt="2020-05-22T08:32:19.192" v="321" actId="26606"/>
          <ac:spMkLst>
            <pc:docMk/>
            <pc:sldMk cId="467348166" sldId="262"/>
            <ac:spMk id="8" creationId="{32BC26D8-82FB-445E-AA49-62A77D7C1EE0}"/>
          </ac:spMkLst>
        </pc:spChg>
        <pc:spChg chg="add del">
          <ac:chgData name="Vuille-Lessard Elise" userId="12ba2c8a-b798-4510-80d1-be95529dd519" providerId="ADAL" clId="{9E835564-8FFF-764C-9F3C-C2FC1B51AB40}" dt="2020-05-22T08:32:19.192" v="321" actId="26606"/>
          <ac:spMkLst>
            <pc:docMk/>
            <pc:sldMk cId="467348166" sldId="262"/>
            <ac:spMk id="10" creationId="{CB44330D-EA18-4254-AA95-EB49948539B8}"/>
          </ac:spMkLst>
        </pc:spChg>
        <pc:picChg chg="add mod">
          <ac:chgData name="Vuille-Lessard Elise" userId="12ba2c8a-b798-4510-80d1-be95529dd519" providerId="ADAL" clId="{9E835564-8FFF-764C-9F3C-C2FC1B51AB40}" dt="2020-05-22T08:32:26.722" v="325" actId="1076"/>
          <ac:picMkLst>
            <pc:docMk/>
            <pc:sldMk cId="467348166" sldId="262"/>
            <ac:picMk id="3" creationId="{1CFF1841-06D2-024F-816C-9A5EA18E0B78}"/>
          </ac:picMkLst>
        </pc:picChg>
      </pc:sldChg>
      <pc:sldChg chg="addSp delSp modSp add del ord">
        <pc:chgData name="Vuille-Lessard Elise" userId="12ba2c8a-b798-4510-80d1-be95529dd519" providerId="ADAL" clId="{9E835564-8FFF-764C-9F3C-C2FC1B51AB40}" dt="2020-05-22T08:46:05.754" v="496" actId="2696"/>
        <pc:sldMkLst>
          <pc:docMk/>
          <pc:sldMk cId="3805108794" sldId="263"/>
        </pc:sldMkLst>
        <pc:spChg chg="del">
          <ac:chgData name="Vuille-Lessard Elise" userId="12ba2c8a-b798-4510-80d1-be95529dd519" providerId="ADAL" clId="{9E835564-8FFF-764C-9F3C-C2FC1B51AB40}" dt="2020-05-22T08:44:22.912" v="475" actId="478"/>
          <ac:spMkLst>
            <pc:docMk/>
            <pc:sldMk cId="3805108794" sldId="263"/>
            <ac:spMk id="2" creationId="{C2EFAB21-9B8D-CA42-A04E-1319394581DC}"/>
          </ac:spMkLst>
        </pc:spChg>
        <pc:spChg chg="del">
          <ac:chgData name="Vuille-Lessard Elise" userId="12ba2c8a-b798-4510-80d1-be95529dd519" providerId="ADAL" clId="{9E835564-8FFF-764C-9F3C-C2FC1B51AB40}" dt="2020-05-22T08:44:20.192" v="474"/>
          <ac:spMkLst>
            <pc:docMk/>
            <pc:sldMk cId="3805108794" sldId="263"/>
            <ac:spMk id="3" creationId="{50E1C733-EBB8-CD40-9532-8501315A3541}"/>
          </ac:spMkLst>
        </pc:spChg>
        <pc:picChg chg="add mod">
          <ac:chgData name="Vuille-Lessard Elise" userId="12ba2c8a-b798-4510-80d1-be95529dd519" providerId="ADAL" clId="{9E835564-8FFF-764C-9F3C-C2FC1B51AB40}" dt="2020-05-22T08:44:26.987" v="478" actId="1076"/>
          <ac:picMkLst>
            <pc:docMk/>
            <pc:sldMk cId="3805108794" sldId="263"/>
            <ac:picMk id="5" creationId="{0A21A79D-9DCD-9D4F-BB52-AA185A3DDE50}"/>
          </ac:picMkLst>
        </pc:picChg>
      </pc:sldChg>
      <pc:sldChg chg="addSp modSp add ord modAnim">
        <pc:chgData name="Vuille-Lessard Elise" userId="12ba2c8a-b798-4510-80d1-be95529dd519" providerId="ADAL" clId="{9E835564-8FFF-764C-9F3C-C2FC1B51AB40}" dt="2020-05-28T13:43:02.892" v="5564"/>
        <pc:sldMkLst>
          <pc:docMk/>
          <pc:sldMk cId="2091831943" sldId="264"/>
        </pc:sldMkLst>
        <pc:spChg chg="add mod">
          <ac:chgData name="Vuille-Lessard Elise" userId="12ba2c8a-b798-4510-80d1-be95529dd519" providerId="ADAL" clId="{9E835564-8FFF-764C-9F3C-C2FC1B51AB40}" dt="2020-05-28T11:37:22.727" v="4426" actId="1076"/>
          <ac:spMkLst>
            <pc:docMk/>
            <pc:sldMk cId="2091831943" sldId="264"/>
            <ac:spMk id="2" creationId="{52E8ED6E-1C1F-B141-ACFF-2D2305CD28AF}"/>
          </ac:spMkLst>
        </pc:spChg>
        <pc:spChg chg="add mod">
          <ac:chgData name="Vuille-Lessard Elise" userId="12ba2c8a-b798-4510-80d1-be95529dd519" providerId="ADAL" clId="{9E835564-8FFF-764C-9F3C-C2FC1B51AB40}" dt="2020-05-28T08:36:35.085" v="3799" actId="1036"/>
          <ac:spMkLst>
            <pc:docMk/>
            <pc:sldMk cId="2091831943" sldId="264"/>
            <ac:spMk id="4" creationId="{5458EB9D-8080-714F-84EC-9C5961CFFB56}"/>
          </ac:spMkLst>
        </pc:spChg>
        <pc:picChg chg="add mod modCrop">
          <ac:chgData name="Vuille-Lessard Elise" userId="12ba2c8a-b798-4510-80d1-be95529dd519" providerId="ADAL" clId="{9E835564-8FFF-764C-9F3C-C2FC1B51AB40}" dt="2020-05-22T10:18:09.814" v="1337" actId="732"/>
          <ac:picMkLst>
            <pc:docMk/>
            <pc:sldMk cId="2091831943" sldId="264"/>
            <ac:picMk id="3" creationId="{940B8EA1-34E7-1240-92A7-18BE9000DEFE}"/>
          </ac:picMkLst>
        </pc:picChg>
      </pc:sldChg>
      <pc:sldChg chg="addSp modSp add ord">
        <pc:chgData name="Vuille-Lessard Elise" userId="12ba2c8a-b798-4510-80d1-be95529dd519" providerId="ADAL" clId="{9E835564-8FFF-764C-9F3C-C2FC1B51AB40}" dt="2020-05-28T12:44:22.106" v="4805"/>
        <pc:sldMkLst>
          <pc:docMk/>
          <pc:sldMk cId="2745797765" sldId="265"/>
        </pc:sldMkLst>
        <pc:picChg chg="add mod">
          <ac:chgData name="Vuille-Lessard Elise" userId="12ba2c8a-b798-4510-80d1-be95529dd519" providerId="ADAL" clId="{9E835564-8FFF-764C-9F3C-C2FC1B51AB40}" dt="2020-05-22T13:33:41.459" v="2198" actId="1076"/>
          <ac:picMkLst>
            <pc:docMk/>
            <pc:sldMk cId="2745797765" sldId="265"/>
            <ac:picMk id="3" creationId="{2D4A92DD-D275-C046-A5C5-051D468004B0}"/>
          </ac:picMkLst>
        </pc:picChg>
      </pc:sldChg>
      <pc:sldChg chg="addSp modSp add ord modAnim">
        <pc:chgData name="Vuille-Lessard Elise" userId="12ba2c8a-b798-4510-80d1-be95529dd519" providerId="ADAL" clId="{9E835564-8FFF-764C-9F3C-C2FC1B51AB40}" dt="2020-05-28T12:46:35.013" v="4807" actId="1076"/>
        <pc:sldMkLst>
          <pc:docMk/>
          <pc:sldMk cId="407363894" sldId="266"/>
        </pc:sldMkLst>
        <pc:spChg chg="add mod">
          <ac:chgData name="Vuille-Lessard Elise" userId="12ba2c8a-b798-4510-80d1-be95529dd519" providerId="ADAL" clId="{9E835564-8FFF-764C-9F3C-C2FC1B51AB40}" dt="2020-05-28T08:50:58.548" v="3842" actId="1036"/>
          <ac:spMkLst>
            <pc:docMk/>
            <pc:sldMk cId="407363894" sldId="266"/>
            <ac:spMk id="4" creationId="{18ED1C3D-9DCB-F54C-AC8F-F81195C18682}"/>
          </ac:spMkLst>
        </pc:spChg>
        <pc:spChg chg="add mod">
          <ac:chgData name="Vuille-Lessard Elise" userId="12ba2c8a-b798-4510-80d1-be95529dd519" providerId="ADAL" clId="{9E835564-8FFF-764C-9F3C-C2FC1B51AB40}" dt="2020-05-28T12:46:35.013" v="4807" actId="1076"/>
          <ac:spMkLst>
            <pc:docMk/>
            <pc:sldMk cId="407363894" sldId="266"/>
            <ac:spMk id="5" creationId="{CCB3D632-6FC2-8640-9C59-2950E802E020}"/>
          </ac:spMkLst>
        </pc:spChg>
        <pc:picChg chg="add mod modCrop">
          <ac:chgData name="Vuille-Lessard Elise" userId="12ba2c8a-b798-4510-80d1-be95529dd519" providerId="ADAL" clId="{9E835564-8FFF-764C-9F3C-C2FC1B51AB40}" dt="2020-05-22T08:45:53.431" v="494" actId="1076"/>
          <ac:picMkLst>
            <pc:docMk/>
            <pc:sldMk cId="407363894" sldId="266"/>
            <ac:picMk id="3" creationId="{578CA146-0A01-5D4B-B769-EC82A340D72F}"/>
          </ac:picMkLst>
        </pc:picChg>
      </pc:sldChg>
      <pc:sldChg chg="addSp modSp add ord modAnim">
        <pc:chgData name="Vuille-Lessard Elise" userId="12ba2c8a-b798-4510-80d1-be95529dd519" providerId="ADAL" clId="{9E835564-8FFF-764C-9F3C-C2FC1B51AB40}" dt="2020-05-28T13:44:41.121" v="5573"/>
        <pc:sldMkLst>
          <pc:docMk/>
          <pc:sldMk cId="4129085525" sldId="267"/>
        </pc:sldMkLst>
        <pc:spChg chg="add mod">
          <ac:chgData name="Vuille-Lessard Elise" userId="12ba2c8a-b798-4510-80d1-be95529dd519" providerId="ADAL" clId="{9E835564-8FFF-764C-9F3C-C2FC1B51AB40}" dt="2020-05-28T12:50:32.058" v="4829" actId="14100"/>
          <ac:spMkLst>
            <pc:docMk/>
            <pc:sldMk cId="4129085525" sldId="267"/>
            <ac:spMk id="4" creationId="{1FF7484C-1DA7-FF4A-A3B3-7EA65209E0FD}"/>
          </ac:spMkLst>
        </pc:spChg>
        <pc:spChg chg="add mod">
          <ac:chgData name="Vuille-Lessard Elise" userId="12ba2c8a-b798-4510-80d1-be95529dd519" providerId="ADAL" clId="{9E835564-8FFF-764C-9F3C-C2FC1B51AB40}" dt="2020-05-22T13:49:53.949" v="2389" actId="14100"/>
          <ac:spMkLst>
            <pc:docMk/>
            <pc:sldMk cId="4129085525" sldId="267"/>
            <ac:spMk id="5" creationId="{C3237730-AE29-5142-8364-76697E1E2C43}"/>
          </ac:spMkLst>
        </pc:spChg>
        <pc:spChg chg="add mod">
          <ac:chgData name="Vuille-Lessard Elise" userId="12ba2c8a-b798-4510-80d1-be95529dd519" providerId="ADAL" clId="{9E835564-8FFF-764C-9F3C-C2FC1B51AB40}" dt="2020-05-22T13:50:58.387" v="2404" actId="1038"/>
          <ac:spMkLst>
            <pc:docMk/>
            <pc:sldMk cId="4129085525" sldId="267"/>
            <ac:spMk id="6" creationId="{910B13AC-E485-DE47-9D23-0384317A3638}"/>
          </ac:spMkLst>
        </pc:spChg>
        <pc:spChg chg="add mod">
          <ac:chgData name="Vuille-Lessard Elise" userId="12ba2c8a-b798-4510-80d1-be95529dd519" providerId="ADAL" clId="{9E835564-8FFF-764C-9F3C-C2FC1B51AB40}" dt="2020-05-28T08:52:31.377" v="3850" actId="14100"/>
          <ac:spMkLst>
            <pc:docMk/>
            <pc:sldMk cId="4129085525" sldId="267"/>
            <ac:spMk id="7" creationId="{D905EC72-1D07-3848-9FA7-5B4D31EE193C}"/>
          </ac:spMkLst>
        </pc:spChg>
        <pc:spChg chg="add mod">
          <ac:chgData name="Vuille-Lessard Elise" userId="12ba2c8a-b798-4510-80d1-be95529dd519" providerId="ADAL" clId="{9E835564-8FFF-764C-9F3C-C2FC1B51AB40}" dt="2020-05-28T08:52:41.297" v="3857" actId="1035"/>
          <ac:spMkLst>
            <pc:docMk/>
            <pc:sldMk cId="4129085525" sldId="267"/>
            <ac:spMk id="8" creationId="{2B3ADEA5-47E3-6049-8C72-218E3FE7557E}"/>
          </ac:spMkLst>
        </pc:spChg>
        <pc:picChg chg="add mod">
          <ac:chgData name="Vuille-Lessard Elise" userId="12ba2c8a-b798-4510-80d1-be95529dd519" providerId="ADAL" clId="{9E835564-8FFF-764C-9F3C-C2FC1B51AB40}" dt="2020-05-22T13:47:36.935" v="2383" actId="1076"/>
          <ac:picMkLst>
            <pc:docMk/>
            <pc:sldMk cId="4129085525" sldId="267"/>
            <ac:picMk id="3" creationId="{018A5088-201D-F440-B509-6A66494602EC}"/>
          </ac:picMkLst>
        </pc:picChg>
      </pc:sldChg>
      <pc:sldChg chg="addSp delSp modSp add delAnim modAnim">
        <pc:chgData name="Vuille-Lessard Elise" userId="12ba2c8a-b798-4510-80d1-be95529dd519" providerId="ADAL" clId="{9E835564-8FFF-764C-9F3C-C2FC1B51AB40}" dt="2020-05-28T13:43:42.597" v="5571" actId="14100"/>
        <pc:sldMkLst>
          <pc:docMk/>
          <pc:sldMk cId="628030641" sldId="268"/>
        </pc:sldMkLst>
        <pc:spChg chg="add del mod">
          <ac:chgData name="Vuille-Lessard Elise" userId="12ba2c8a-b798-4510-80d1-be95529dd519" providerId="ADAL" clId="{9E835564-8FFF-764C-9F3C-C2FC1B51AB40}" dt="2020-05-22T12:47:57.930" v="1834"/>
          <ac:spMkLst>
            <pc:docMk/>
            <pc:sldMk cId="628030641" sldId="268"/>
            <ac:spMk id="4" creationId="{76BE4059-699C-2C47-87B1-FC4513F5A09F}"/>
          </ac:spMkLst>
        </pc:spChg>
        <pc:spChg chg="add del mod">
          <ac:chgData name="Vuille-Lessard Elise" userId="12ba2c8a-b798-4510-80d1-be95529dd519" providerId="ADAL" clId="{9E835564-8FFF-764C-9F3C-C2FC1B51AB40}" dt="2020-05-22T12:48:37.261" v="1855" actId="478"/>
          <ac:spMkLst>
            <pc:docMk/>
            <pc:sldMk cId="628030641" sldId="268"/>
            <ac:spMk id="5" creationId="{F1F92D06-CAAA-B049-982E-A104C316B342}"/>
          </ac:spMkLst>
        </pc:spChg>
        <pc:spChg chg="add del mod">
          <ac:chgData name="Vuille-Lessard Elise" userId="12ba2c8a-b798-4510-80d1-be95529dd519" providerId="ADAL" clId="{9E835564-8FFF-764C-9F3C-C2FC1B51AB40}" dt="2020-05-22T12:47:23.969" v="1827" actId="478"/>
          <ac:spMkLst>
            <pc:docMk/>
            <pc:sldMk cId="628030641" sldId="268"/>
            <ac:spMk id="6" creationId="{B6BEC598-0BF0-3640-8D19-7EF62D1B95E9}"/>
          </ac:spMkLst>
        </pc:spChg>
        <pc:spChg chg="add mod">
          <ac:chgData name="Vuille-Lessard Elise" userId="12ba2c8a-b798-4510-80d1-be95529dd519" providerId="ADAL" clId="{9E835564-8FFF-764C-9F3C-C2FC1B51AB40}" dt="2020-05-28T12:37:24.661" v="4765" actId="1076"/>
          <ac:spMkLst>
            <pc:docMk/>
            <pc:sldMk cId="628030641" sldId="268"/>
            <ac:spMk id="7" creationId="{D2047775-E16F-CE4C-B658-F9007ED7B982}"/>
          </ac:spMkLst>
        </pc:spChg>
        <pc:spChg chg="add del mod">
          <ac:chgData name="Vuille-Lessard Elise" userId="12ba2c8a-b798-4510-80d1-be95529dd519" providerId="ADAL" clId="{9E835564-8FFF-764C-9F3C-C2FC1B51AB40}" dt="2020-05-22T12:59:45.297" v="1944" actId="478"/>
          <ac:spMkLst>
            <pc:docMk/>
            <pc:sldMk cId="628030641" sldId="268"/>
            <ac:spMk id="8" creationId="{BB909D0C-016A-2F42-A8A0-DDB5A21F00BC}"/>
          </ac:spMkLst>
        </pc:spChg>
        <pc:spChg chg="add mod">
          <ac:chgData name="Vuille-Lessard Elise" userId="12ba2c8a-b798-4510-80d1-be95529dd519" providerId="ADAL" clId="{9E835564-8FFF-764C-9F3C-C2FC1B51AB40}" dt="2020-05-28T12:37:24.661" v="4765" actId="1076"/>
          <ac:spMkLst>
            <pc:docMk/>
            <pc:sldMk cId="628030641" sldId="268"/>
            <ac:spMk id="9" creationId="{C12FED55-6885-A340-A14F-094793824F94}"/>
          </ac:spMkLst>
        </pc:spChg>
        <pc:spChg chg="add mod">
          <ac:chgData name="Vuille-Lessard Elise" userId="12ba2c8a-b798-4510-80d1-be95529dd519" providerId="ADAL" clId="{9E835564-8FFF-764C-9F3C-C2FC1B51AB40}" dt="2020-05-28T12:37:24.661" v="4765" actId="1076"/>
          <ac:spMkLst>
            <pc:docMk/>
            <pc:sldMk cId="628030641" sldId="268"/>
            <ac:spMk id="10" creationId="{3FBE885E-D352-314B-A121-23DC68940B37}"/>
          </ac:spMkLst>
        </pc:spChg>
        <pc:spChg chg="add mod">
          <ac:chgData name="Vuille-Lessard Elise" userId="12ba2c8a-b798-4510-80d1-be95529dd519" providerId="ADAL" clId="{9E835564-8FFF-764C-9F3C-C2FC1B51AB40}" dt="2020-05-28T12:37:24.661" v="4765" actId="1076"/>
          <ac:spMkLst>
            <pc:docMk/>
            <pc:sldMk cId="628030641" sldId="268"/>
            <ac:spMk id="11" creationId="{30BE06E2-5CF1-2442-91D8-6328BAE7AEAD}"/>
          </ac:spMkLst>
        </pc:spChg>
        <pc:spChg chg="add mod">
          <ac:chgData name="Vuille-Lessard Elise" userId="12ba2c8a-b798-4510-80d1-be95529dd519" providerId="ADAL" clId="{9E835564-8FFF-764C-9F3C-C2FC1B51AB40}" dt="2020-05-28T12:37:24.661" v="4765" actId="1076"/>
          <ac:spMkLst>
            <pc:docMk/>
            <pc:sldMk cId="628030641" sldId="268"/>
            <ac:spMk id="12" creationId="{EE2338AE-85CA-C441-8C7E-74906E13B7AA}"/>
          </ac:spMkLst>
        </pc:spChg>
        <pc:spChg chg="add mod">
          <ac:chgData name="Vuille-Lessard Elise" userId="12ba2c8a-b798-4510-80d1-be95529dd519" providerId="ADAL" clId="{9E835564-8FFF-764C-9F3C-C2FC1B51AB40}" dt="2020-05-28T12:37:24.661" v="4765" actId="1076"/>
          <ac:spMkLst>
            <pc:docMk/>
            <pc:sldMk cId="628030641" sldId="268"/>
            <ac:spMk id="13" creationId="{6CB450AD-2E6A-CA4E-9C1B-45CEA39B694F}"/>
          </ac:spMkLst>
        </pc:spChg>
        <pc:spChg chg="add mod">
          <ac:chgData name="Vuille-Lessard Elise" userId="12ba2c8a-b798-4510-80d1-be95529dd519" providerId="ADAL" clId="{9E835564-8FFF-764C-9F3C-C2FC1B51AB40}" dt="2020-05-28T12:37:24.661" v="4765" actId="1076"/>
          <ac:spMkLst>
            <pc:docMk/>
            <pc:sldMk cId="628030641" sldId="268"/>
            <ac:spMk id="14" creationId="{6FB73BA2-A93D-E74D-9100-7F86B2566D14}"/>
          </ac:spMkLst>
        </pc:spChg>
        <pc:spChg chg="add mod">
          <ac:chgData name="Vuille-Lessard Elise" userId="12ba2c8a-b798-4510-80d1-be95529dd519" providerId="ADAL" clId="{9E835564-8FFF-764C-9F3C-C2FC1B51AB40}" dt="2020-05-28T12:37:24.661" v="4765" actId="1076"/>
          <ac:spMkLst>
            <pc:docMk/>
            <pc:sldMk cId="628030641" sldId="268"/>
            <ac:spMk id="15" creationId="{8286A7A6-E9E5-9D48-8171-F684C8478E0A}"/>
          </ac:spMkLst>
        </pc:spChg>
        <pc:spChg chg="add mod">
          <ac:chgData name="Vuille-Lessard Elise" userId="12ba2c8a-b798-4510-80d1-be95529dd519" providerId="ADAL" clId="{9E835564-8FFF-764C-9F3C-C2FC1B51AB40}" dt="2020-05-28T12:37:24.661" v="4765" actId="1076"/>
          <ac:spMkLst>
            <pc:docMk/>
            <pc:sldMk cId="628030641" sldId="268"/>
            <ac:spMk id="16" creationId="{0519DB7E-6BF3-744F-9DA0-E61F0814C35A}"/>
          </ac:spMkLst>
        </pc:spChg>
        <pc:spChg chg="add mod">
          <ac:chgData name="Vuille-Lessard Elise" userId="12ba2c8a-b798-4510-80d1-be95529dd519" providerId="ADAL" clId="{9E835564-8FFF-764C-9F3C-C2FC1B51AB40}" dt="2020-05-28T12:37:24.661" v="4765" actId="1076"/>
          <ac:spMkLst>
            <pc:docMk/>
            <pc:sldMk cId="628030641" sldId="268"/>
            <ac:spMk id="17" creationId="{62C890F8-D504-CB4A-9C34-44A5191F5D50}"/>
          </ac:spMkLst>
        </pc:spChg>
        <pc:spChg chg="add del mod">
          <ac:chgData name="Vuille-Lessard Elise" userId="12ba2c8a-b798-4510-80d1-be95529dd519" providerId="ADAL" clId="{9E835564-8FFF-764C-9F3C-C2FC1B51AB40}" dt="2020-05-28T13:32:36.325" v="5562" actId="478"/>
          <ac:spMkLst>
            <pc:docMk/>
            <pc:sldMk cId="628030641" sldId="268"/>
            <ac:spMk id="18" creationId="{A2929A6E-D36B-DB4B-9BD7-4D142712C51A}"/>
          </ac:spMkLst>
        </pc:spChg>
        <pc:spChg chg="add del mod">
          <ac:chgData name="Vuille-Lessard Elise" userId="12ba2c8a-b798-4510-80d1-be95529dd519" providerId="ADAL" clId="{9E835564-8FFF-764C-9F3C-C2FC1B51AB40}" dt="2020-05-28T12:36:59.969" v="4764" actId="478"/>
          <ac:spMkLst>
            <pc:docMk/>
            <pc:sldMk cId="628030641" sldId="268"/>
            <ac:spMk id="20" creationId="{F1107AD7-BCA7-5941-BE9D-B112C65D8587}"/>
          </ac:spMkLst>
        </pc:spChg>
        <pc:picChg chg="add mod modCrop">
          <ac:chgData name="Vuille-Lessard Elise" userId="12ba2c8a-b798-4510-80d1-be95529dd519" providerId="ADAL" clId="{9E835564-8FFF-764C-9F3C-C2FC1B51AB40}" dt="2020-05-28T12:37:24.661" v="4765" actId="1076"/>
          <ac:picMkLst>
            <pc:docMk/>
            <pc:sldMk cId="628030641" sldId="268"/>
            <ac:picMk id="3" creationId="{68DCF3AC-C75F-4941-8601-83A21BFC1117}"/>
          </ac:picMkLst>
        </pc:picChg>
        <pc:picChg chg="add mod modCrop">
          <ac:chgData name="Vuille-Lessard Elise" userId="12ba2c8a-b798-4510-80d1-be95529dd519" providerId="ADAL" clId="{9E835564-8FFF-764C-9F3C-C2FC1B51AB40}" dt="2020-05-28T12:37:29.090" v="4766" actId="1076"/>
          <ac:picMkLst>
            <pc:docMk/>
            <pc:sldMk cId="628030641" sldId="268"/>
            <ac:picMk id="19" creationId="{B0CE8700-9D96-5C47-9406-674526A93DE7}"/>
          </ac:picMkLst>
        </pc:picChg>
        <pc:picChg chg="add del mod">
          <ac:chgData name="Vuille-Lessard Elise" userId="12ba2c8a-b798-4510-80d1-be95529dd519" providerId="ADAL" clId="{9E835564-8FFF-764C-9F3C-C2FC1B51AB40}" dt="2020-05-28T12:40:06.835" v="4787" actId="478"/>
          <ac:picMkLst>
            <pc:docMk/>
            <pc:sldMk cId="628030641" sldId="268"/>
            <ac:picMk id="21" creationId="{6C6FD87B-FD75-634F-9C60-A2F52E1F65A6}"/>
          </ac:picMkLst>
        </pc:picChg>
        <pc:cxnChg chg="add mod">
          <ac:chgData name="Vuille-Lessard Elise" userId="12ba2c8a-b798-4510-80d1-be95529dd519" providerId="ADAL" clId="{9E835564-8FFF-764C-9F3C-C2FC1B51AB40}" dt="2020-05-28T13:43:42.597" v="5571" actId="14100"/>
          <ac:cxnSpMkLst>
            <pc:docMk/>
            <pc:sldMk cId="628030641" sldId="268"/>
            <ac:cxnSpMk id="4" creationId="{CF8B2792-48DC-6F44-8E4E-C6856241CDBD}"/>
          </ac:cxnSpMkLst>
        </pc:cxnChg>
      </pc:sldChg>
      <pc:sldChg chg="addSp delSp modSp add del mod setBg setClrOvrMap delDesignElem">
        <pc:chgData name="Vuille-Lessard Elise" userId="12ba2c8a-b798-4510-80d1-be95529dd519" providerId="ADAL" clId="{9E835564-8FFF-764C-9F3C-C2FC1B51AB40}" dt="2020-05-22T09:04:10.281" v="591" actId="2696"/>
        <pc:sldMkLst>
          <pc:docMk/>
          <pc:sldMk cId="2457247153" sldId="269"/>
        </pc:sldMkLst>
        <pc:spChg chg="mod">
          <ac:chgData name="Vuille-Lessard Elise" userId="12ba2c8a-b798-4510-80d1-be95529dd519" providerId="ADAL" clId="{9E835564-8FFF-764C-9F3C-C2FC1B51AB40}" dt="2020-05-22T09:01:03.493" v="564" actId="113"/>
          <ac:spMkLst>
            <pc:docMk/>
            <pc:sldMk cId="2457247153" sldId="269"/>
            <ac:spMk id="2" creationId="{85AD7889-1891-A74B-9E0E-F340F80D607D}"/>
          </ac:spMkLst>
        </pc:spChg>
        <pc:spChg chg="mod">
          <ac:chgData name="Vuille-Lessard Elise" userId="12ba2c8a-b798-4510-80d1-be95529dd519" providerId="ADAL" clId="{9E835564-8FFF-764C-9F3C-C2FC1B51AB40}" dt="2020-05-22T09:01:22.904" v="577" actId="20577"/>
          <ac:spMkLst>
            <pc:docMk/>
            <pc:sldMk cId="2457247153" sldId="269"/>
            <ac:spMk id="3" creationId="{BC8B950F-71E0-1641-B89C-43E5CD799806}"/>
          </ac:spMkLst>
        </pc:spChg>
        <pc:spChg chg="add del">
          <ac:chgData name="Vuille-Lessard Elise" userId="12ba2c8a-b798-4510-80d1-be95529dd519" providerId="ADAL" clId="{9E835564-8FFF-764C-9F3C-C2FC1B51AB40}" dt="2020-05-22T08:47:53.174" v="518" actId="26606"/>
          <ac:spMkLst>
            <pc:docMk/>
            <pc:sldMk cId="2457247153" sldId="269"/>
            <ac:spMk id="8" creationId="{4351DFE5-F63D-4BE0-BDA9-E3EB88F01AA5}"/>
          </ac:spMkLst>
        </pc:spChg>
        <pc:spChg chg="add del">
          <ac:chgData name="Vuille-Lessard Elise" userId="12ba2c8a-b798-4510-80d1-be95529dd519" providerId="ADAL" clId="{9E835564-8FFF-764C-9F3C-C2FC1B51AB40}" dt="2020-05-22T08:47:55.303" v="520" actId="26606"/>
          <ac:spMkLst>
            <pc:docMk/>
            <pc:sldMk cId="2457247153" sldId="269"/>
            <ac:spMk id="13" creationId="{D3FFFA32-D9F4-4AF9-A025-CD128AC85E32}"/>
          </ac:spMkLst>
        </pc:spChg>
        <pc:spChg chg="add del">
          <ac:chgData name="Vuille-Lessard Elise" userId="12ba2c8a-b798-4510-80d1-be95529dd519" providerId="ADAL" clId="{9E835564-8FFF-764C-9F3C-C2FC1B51AB40}" dt="2020-05-22T08:49:07.630" v="529"/>
          <ac:spMkLst>
            <pc:docMk/>
            <pc:sldMk cId="2457247153" sldId="269"/>
            <ac:spMk id="16" creationId="{4351DFE5-F63D-4BE0-BDA9-E3EB88F01AA5}"/>
          </ac:spMkLst>
        </pc:spChg>
        <pc:grpChg chg="add del">
          <ac:chgData name="Vuille-Lessard Elise" userId="12ba2c8a-b798-4510-80d1-be95529dd519" providerId="ADAL" clId="{9E835564-8FFF-764C-9F3C-C2FC1B51AB40}" dt="2020-05-22T08:47:55.303" v="520" actId="26606"/>
          <ac:grpSpMkLst>
            <pc:docMk/>
            <pc:sldMk cId="2457247153" sldId="269"/>
            <ac:grpSpMk id="14" creationId="{2823A416-999C-4FA3-A853-0AE48404B5D7}"/>
          </ac:grpSpMkLst>
        </pc:grpChg>
        <pc:picChg chg="add del">
          <ac:chgData name="Vuille-Lessard Elise" userId="12ba2c8a-b798-4510-80d1-be95529dd519" providerId="ADAL" clId="{9E835564-8FFF-764C-9F3C-C2FC1B51AB40}" dt="2020-05-22T08:47:53.174" v="518" actId="26606"/>
          <ac:picMkLst>
            <pc:docMk/>
            <pc:sldMk cId="2457247153" sldId="269"/>
            <ac:picMk id="10" creationId="{3AA16612-ACD2-4A16-8F2B-4514FD6BF28F}"/>
          </ac:picMkLst>
        </pc:picChg>
        <pc:picChg chg="add del">
          <ac:chgData name="Vuille-Lessard Elise" userId="12ba2c8a-b798-4510-80d1-be95529dd519" providerId="ADAL" clId="{9E835564-8FFF-764C-9F3C-C2FC1B51AB40}" dt="2020-05-22T08:49:07.630" v="529"/>
          <ac:picMkLst>
            <pc:docMk/>
            <pc:sldMk cId="2457247153" sldId="269"/>
            <ac:picMk id="17" creationId="{3AA16612-ACD2-4A16-8F2B-4514FD6BF28F}"/>
          </ac:picMkLst>
        </pc:picChg>
      </pc:sldChg>
      <pc:sldChg chg="delSp add del setBg delDesignElem">
        <pc:chgData name="Vuille-Lessard Elise" userId="12ba2c8a-b798-4510-80d1-be95529dd519" providerId="ADAL" clId="{9E835564-8FFF-764C-9F3C-C2FC1B51AB40}" dt="2020-05-22T09:01:19.699" v="570" actId="2696"/>
        <pc:sldMkLst>
          <pc:docMk/>
          <pc:sldMk cId="3358038148" sldId="270"/>
        </pc:sldMkLst>
        <pc:spChg chg="del">
          <ac:chgData name="Vuille-Lessard Elise" userId="12ba2c8a-b798-4510-80d1-be95529dd519" providerId="ADAL" clId="{9E835564-8FFF-764C-9F3C-C2FC1B51AB40}" dt="2020-05-22T09:01:13.643" v="566"/>
          <ac:spMkLst>
            <pc:docMk/>
            <pc:sldMk cId="3358038148" sldId="270"/>
            <ac:spMk id="16" creationId="{4351DFE5-F63D-4BE0-BDA9-E3EB88F01AA5}"/>
          </ac:spMkLst>
        </pc:spChg>
        <pc:picChg chg="del">
          <ac:chgData name="Vuille-Lessard Elise" userId="12ba2c8a-b798-4510-80d1-be95529dd519" providerId="ADAL" clId="{9E835564-8FFF-764C-9F3C-C2FC1B51AB40}" dt="2020-05-22T09:01:13.643" v="566"/>
          <ac:picMkLst>
            <pc:docMk/>
            <pc:sldMk cId="3358038148" sldId="270"/>
            <ac:picMk id="17" creationId="{3AA16612-ACD2-4A16-8F2B-4514FD6BF28F}"/>
          </ac:picMkLst>
        </pc:picChg>
      </pc:sldChg>
      <pc:sldChg chg="addSp delSp modSp add del mod setBg delDesignElem">
        <pc:chgData name="Vuille-Lessard Elise" userId="12ba2c8a-b798-4510-80d1-be95529dd519" providerId="ADAL" clId="{9E835564-8FFF-764C-9F3C-C2FC1B51AB40}" dt="2020-05-22T09:04:09.349" v="590" actId="2696"/>
        <pc:sldMkLst>
          <pc:docMk/>
          <pc:sldMk cId="4214987218" sldId="270"/>
        </pc:sldMkLst>
        <pc:spChg chg="del mod">
          <ac:chgData name="Vuille-Lessard Elise" userId="12ba2c8a-b798-4510-80d1-be95529dd519" providerId="ADAL" clId="{9E835564-8FFF-764C-9F3C-C2FC1B51AB40}" dt="2020-05-22T09:01:57.176" v="581" actId="478"/>
          <ac:spMkLst>
            <pc:docMk/>
            <pc:sldMk cId="4214987218" sldId="270"/>
            <ac:spMk id="2" creationId="{85AD7889-1891-A74B-9E0E-F340F80D607D}"/>
          </ac:spMkLst>
        </pc:spChg>
        <pc:spChg chg="del mod">
          <ac:chgData name="Vuille-Lessard Elise" userId="12ba2c8a-b798-4510-80d1-be95529dd519" providerId="ADAL" clId="{9E835564-8FFF-764C-9F3C-C2FC1B51AB40}" dt="2020-05-22T09:01:59.840" v="582" actId="478"/>
          <ac:spMkLst>
            <pc:docMk/>
            <pc:sldMk cId="4214987218" sldId="270"/>
            <ac:spMk id="3" creationId="{BC8B950F-71E0-1641-B89C-43E5CD799806}"/>
          </ac:spMkLst>
        </pc:spChg>
        <pc:spChg chg="add del mod">
          <ac:chgData name="Vuille-Lessard Elise" userId="12ba2c8a-b798-4510-80d1-be95529dd519" providerId="ADAL" clId="{9E835564-8FFF-764C-9F3C-C2FC1B51AB40}" dt="2020-05-22T09:02:02.158" v="583" actId="478"/>
          <ac:spMkLst>
            <pc:docMk/>
            <pc:sldMk cId="4214987218" sldId="270"/>
            <ac:spMk id="5" creationId="{469C2AEF-70D7-3B41-BE3D-3401261F41E5}"/>
          </ac:spMkLst>
        </pc:spChg>
        <pc:spChg chg="add del mod">
          <ac:chgData name="Vuille-Lessard Elise" userId="12ba2c8a-b798-4510-80d1-be95529dd519" providerId="ADAL" clId="{9E835564-8FFF-764C-9F3C-C2FC1B51AB40}" dt="2020-05-22T09:02:03.695" v="584" actId="478"/>
          <ac:spMkLst>
            <pc:docMk/>
            <pc:sldMk cId="4214987218" sldId="270"/>
            <ac:spMk id="7" creationId="{11DA824B-F0C0-5047-84A3-74BF043A932E}"/>
          </ac:spMkLst>
        </pc:spChg>
        <pc:spChg chg="add">
          <ac:chgData name="Vuille-Lessard Elise" userId="12ba2c8a-b798-4510-80d1-be95529dd519" providerId="ADAL" clId="{9E835564-8FFF-764C-9F3C-C2FC1B51AB40}" dt="2020-05-22T09:01:35.747" v="580" actId="26606"/>
          <ac:spMkLst>
            <pc:docMk/>
            <pc:sldMk cId="4214987218" sldId="270"/>
            <ac:spMk id="8" creationId="{01C9CC24-B375-4226-BF2B-61FADBBA696A}"/>
          </ac:spMkLst>
        </pc:spChg>
        <pc:spChg chg="add">
          <ac:chgData name="Vuille-Lessard Elise" userId="12ba2c8a-b798-4510-80d1-be95529dd519" providerId="ADAL" clId="{9E835564-8FFF-764C-9F3C-C2FC1B51AB40}" dt="2020-05-22T09:01:35.747" v="580" actId="26606"/>
          <ac:spMkLst>
            <pc:docMk/>
            <pc:sldMk cId="4214987218" sldId="270"/>
            <ac:spMk id="10" creationId="{CD70A28E-4FD8-4474-A206-E15B5EBB303F}"/>
          </ac:spMkLst>
        </pc:spChg>
        <pc:spChg chg="del">
          <ac:chgData name="Vuille-Lessard Elise" userId="12ba2c8a-b798-4510-80d1-be95529dd519" providerId="ADAL" clId="{9E835564-8FFF-764C-9F3C-C2FC1B51AB40}" dt="2020-05-22T09:01:25.622" v="579"/>
          <ac:spMkLst>
            <pc:docMk/>
            <pc:sldMk cId="4214987218" sldId="270"/>
            <ac:spMk id="16" creationId="{4351DFE5-F63D-4BE0-BDA9-E3EB88F01AA5}"/>
          </ac:spMkLst>
        </pc:spChg>
        <pc:picChg chg="add del mod">
          <ac:chgData name="Vuille-Lessard Elise" userId="12ba2c8a-b798-4510-80d1-be95529dd519" providerId="ADAL" clId="{9E835564-8FFF-764C-9F3C-C2FC1B51AB40}" dt="2020-05-22T09:03:41.574" v="588"/>
          <ac:picMkLst>
            <pc:docMk/>
            <pc:sldMk cId="4214987218" sldId="270"/>
            <ac:picMk id="11" creationId="{4FADEFA3-F625-A740-8AE4-51D1CB153945}"/>
          </ac:picMkLst>
        </pc:picChg>
        <pc:picChg chg="add">
          <ac:chgData name="Vuille-Lessard Elise" userId="12ba2c8a-b798-4510-80d1-be95529dd519" providerId="ADAL" clId="{9E835564-8FFF-764C-9F3C-C2FC1B51AB40}" dt="2020-05-22T09:01:35.747" v="580" actId="26606"/>
          <ac:picMkLst>
            <pc:docMk/>
            <pc:sldMk cId="4214987218" sldId="270"/>
            <ac:picMk id="12" creationId="{39647E21-5366-4638-AC97-D8CD4111EB57}"/>
          </ac:picMkLst>
        </pc:picChg>
        <pc:picChg chg="del">
          <ac:chgData name="Vuille-Lessard Elise" userId="12ba2c8a-b798-4510-80d1-be95529dd519" providerId="ADAL" clId="{9E835564-8FFF-764C-9F3C-C2FC1B51AB40}" dt="2020-05-22T09:01:25.622" v="579"/>
          <ac:picMkLst>
            <pc:docMk/>
            <pc:sldMk cId="4214987218" sldId="270"/>
            <ac:picMk id="17" creationId="{3AA16612-ACD2-4A16-8F2B-4514FD6BF28F}"/>
          </ac:picMkLst>
        </pc:picChg>
      </pc:sldChg>
      <pc:sldChg chg="delSp add del setBg delDesignElem">
        <pc:chgData name="Vuille-Lessard Elise" userId="12ba2c8a-b798-4510-80d1-be95529dd519" providerId="ADAL" clId="{9E835564-8FFF-764C-9F3C-C2FC1B51AB40}" dt="2020-05-22T09:01:18.160" v="569" actId="2696"/>
        <pc:sldMkLst>
          <pc:docMk/>
          <pc:sldMk cId="388582675" sldId="271"/>
        </pc:sldMkLst>
        <pc:spChg chg="del">
          <ac:chgData name="Vuille-Lessard Elise" userId="12ba2c8a-b798-4510-80d1-be95529dd519" providerId="ADAL" clId="{9E835564-8FFF-764C-9F3C-C2FC1B51AB40}" dt="2020-05-22T09:01:16.749" v="568"/>
          <ac:spMkLst>
            <pc:docMk/>
            <pc:sldMk cId="388582675" sldId="271"/>
            <ac:spMk id="16" creationId="{4351DFE5-F63D-4BE0-BDA9-E3EB88F01AA5}"/>
          </ac:spMkLst>
        </pc:spChg>
        <pc:picChg chg="del">
          <ac:chgData name="Vuille-Lessard Elise" userId="12ba2c8a-b798-4510-80d1-be95529dd519" providerId="ADAL" clId="{9E835564-8FFF-764C-9F3C-C2FC1B51AB40}" dt="2020-05-22T09:01:16.749" v="568"/>
          <ac:picMkLst>
            <pc:docMk/>
            <pc:sldMk cId="388582675" sldId="271"/>
            <ac:picMk id="17" creationId="{3AA16612-ACD2-4A16-8F2B-4514FD6BF28F}"/>
          </ac:picMkLst>
        </pc:picChg>
      </pc:sldChg>
      <pc:sldChg chg="add del">
        <pc:chgData name="Vuille-Lessard Elise" userId="12ba2c8a-b798-4510-80d1-be95529dd519" providerId="ADAL" clId="{9E835564-8FFF-764C-9F3C-C2FC1B51AB40}" dt="2020-05-22T09:03:40.860" v="587"/>
        <pc:sldMkLst>
          <pc:docMk/>
          <pc:sldMk cId="1782543222" sldId="271"/>
        </pc:sldMkLst>
      </pc:sldChg>
      <pc:sldChg chg="add del">
        <pc:chgData name="Vuille-Lessard Elise" userId="12ba2c8a-b798-4510-80d1-be95529dd519" providerId="ADAL" clId="{9E835564-8FFF-764C-9F3C-C2FC1B51AB40}" dt="2020-05-22T09:04:15.136" v="593" actId="2696"/>
        <pc:sldMkLst>
          <pc:docMk/>
          <pc:sldMk cId="1996737508" sldId="271"/>
        </pc:sldMkLst>
      </pc:sldChg>
      <pc:sldChg chg="addSp delSp modSp add del">
        <pc:chgData name="Vuille-Lessard Elise" userId="12ba2c8a-b798-4510-80d1-be95529dd519" providerId="ADAL" clId="{9E835564-8FFF-764C-9F3C-C2FC1B51AB40}" dt="2020-05-22T09:08:15.616" v="649" actId="2696"/>
        <pc:sldMkLst>
          <pc:docMk/>
          <pc:sldMk cId="1082856981" sldId="272"/>
        </pc:sldMkLst>
        <pc:spChg chg="mod">
          <ac:chgData name="Vuille-Lessard Elise" userId="12ba2c8a-b798-4510-80d1-be95529dd519" providerId="ADAL" clId="{9E835564-8FFF-764C-9F3C-C2FC1B51AB40}" dt="2020-05-22T09:06:05.504" v="621" actId="113"/>
          <ac:spMkLst>
            <pc:docMk/>
            <pc:sldMk cId="1082856981" sldId="272"/>
            <ac:spMk id="2" creationId="{7DC59679-95D0-4E48-92C8-7EC2D8E9D510}"/>
          </ac:spMkLst>
        </pc:spChg>
        <pc:spChg chg="add del">
          <ac:chgData name="Vuille-Lessard Elise" userId="12ba2c8a-b798-4510-80d1-be95529dd519" providerId="ADAL" clId="{9E835564-8FFF-764C-9F3C-C2FC1B51AB40}" dt="2020-05-22T09:05:20.567" v="603"/>
          <ac:spMkLst>
            <pc:docMk/>
            <pc:sldMk cId="1082856981" sldId="272"/>
            <ac:spMk id="3" creationId="{C09E8EA9-E3C6-7443-A7B5-779A1D9325D8}"/>
          </ac:spMkLst>
        </pc:spChg>
        <pc:picChg chg="add del mod">
          <ac:chgData name="Vuille-Lessard Elise" userId="12ba2c8a-b798-4510-80d1-be95529dd519" providerId="ADAL" clId="{9E835564-8FFF-764C-9F3C-C2FC1B51AB40}" dt="2020-05-22T09:05:08.677" v="599"/>
          <ac:picMkLst>
            <pc:docMk/>
            <pc:sldMk cId="1082856981" sldId="272"/>
            <ac:picMk id="5" creationId="{E3CCEC65-1649-B94C-AF14-69D6DFC399EC}"/>
          </ac:picMkLst>
        </pc:picChg>
        <pc:picChg chg="add del mod">
          <ac:chgData name="Vuille-Lessard Elise" userId="12ba2c8a-b798-4510-80d1-be95529dd519" providerId="ADAL" clId="{9E835564-8FFF-764C-9F3C-C2FC1B51AB40}" dt="2020-05-22T09:05:20.567" v="603"/>
          <ac:picMkLst>
            <pc:docMk/>
            <pc:sldMk cId="1082856981" sldId="272"/>
            <ac:picMk id="7" creationId="{AC2B42E4-2E88-374B-848E-E2203EBA8350}"/>
          </ac:picMkLst>
        </pc:picChg>
      </pc:sldChg>
      <pc:sldChg chg="addSp delSp modSp add">
        <pc:chgData name="Vuille-Lessard Elise" userId="12ba2c8a-b798-4510-80d1-be95529dd519" providerId="ADAL" clId="{9E835564-8FFF-764C-9F3C-C2FC1B51AB40}" dt="2020-05-28T13:03:27.741" v="4988" actId="1035"/>
        <pc:sldMkLst>
          <pc:docMk/>
          <pc:sldMk cId="2389892796" sldId="273"/>
        </pc:sldMkLst>
        <pc:spChg chg="mod">
          <ac:chgData name="Vuille-Lessard Elise" userId="12ba2c8a-b798-4510-80d1-be95529dd519" providerId="ADAL" clId="{9E835564-8FFF-764C-9F3C-C2FC1B51AB40}" dt="2020-05-22T09:09:46.406" v="659" actId="2711"/>
          <ac:spMkLst>
            <pc:docMk/>
            <pc:sldMk cId="2389892796" sldId="273"/>
            <ac:spMk id="2" creationId="{ADCBC975-EF1C-9845-8CA6-C8D310937AF9}"/>
          </ac:spMkLst>
        </pc:spChg>
        <pc:spChg chg="mod">
          <ac:chgData name="Vuille-Lessard Elise" userId="12ba2c8a-b798-4510-80d1-be95529dd519" providerId="ADAL" clId="{9E835564-8FFF-764C-9F3C-C2FC1B51AB40}" dt="2020-05-28T13:03:27.741" v="4988" actId="1035"/>
          <ac:spMkLst>
            <pc:docMk/>
            <pc:sldMk cId="2389892796" sldId="273"/>
            <ac:spMk id="3" creationId="{4A8C68D9-A41C-494C-B196-0BC2808BB206}"/>
          </ac:spMkLst>
        </pc:spChg>
        <pc:spChg chg="add del mod">
          <ac:chgData name="Vuille-Lessard Elise" userId="12ba2c8a-b798-4510-80d1-be95529dd519" providerId="ADAL" clId="{9E835564-8FFF-764C-9F3C-C2FC1B51AB40}" dt="2020-05-28T10:01:23.165" v="4170" actId="478"/>
          <ac:spMkLst>
            <pc:docMk/>
            <pc:sldMk cId="2389892796" sldId="273"/>
            <ac:spMk id="4" creationId="{F8C0885E-DC0E-9E4B-AD24-D8821C70989E}"/>
          </ac:spMkLst>
        </pc:spChg>
        <pc:spChg chg="add mod">
          <ac:chgData name="Vuille-Lessard Elise" userId="12ba2c8a-b798-4510-80d1-be95529dd519" providerId="ADAL" clId="{9E835564-8FFF-764C-9F3C-C2FC1B51AB40}" dt="2020-05-28T13:01:05.455" v="4900" actId="1076"/>
          <ac:spMkLst>
            <pc:docMk/>
            <pc:sldMk cId="2389892796" sldId="273"/>
            <ac:spMk id="5" creationId="{CD761077-672A-8046-A491-925BDD52A3E7}"/>
          </ac:spMkLst>
        </pc:spChg>
        <pc:picChg chg="add del mod">
          <ac:chgData name="Vuille-Lessard Elise" userId="12ba2c8a-b798-4510-80d1-be95529dd519" providerId="ADAL" clId="{9E835564-8FFF-764C-9F3C-C2FC1B51AB40}" dt="2020-05-22T09:16:46.236" v="684"/>
          <ac:picMkLst>
            <pc:docMk/>
            <pc:sldMk cId="2389892796" sldId="273"/>
            <ac:picMk id="5" creationId="{52EF4108-5B25-544C-BDF3-1B936AE1DC43}"/>
          </ac:picMkLst>
        </pc:picChg>
        <pc:picChg chg="add del mod">
          <ac:chgData name="Vuille-Lessard Elise" userId="12ba2c8a-b798-4510-80d1-be95529dd519" providerId="ADAL" clId="{9E835564-8FFF-764C-9F3C-C2FC1B51AB40}" dt="2020-05-28T12:59:01.235" v="4845"/>
          <ac:picMkLst>
            <pc:docMk/>
            <pc:sldMk cId="2389892796" sldId="273"/>
            <ac:picMk id="7" creationId="{C83A6F7C-CBA7-6C42-A770-D6025C1CF69F}"/>
          </ac:picMkLst>
        </pc:picChg>
        <pc:picChg chg="add mod">
          <ac:chgData name="Vuille-Lessard Elise" userId="12ba2c8a-b798-4510-80d1-be95529dd519" providerId="ADAL" clId="{9E835564-8FFF-764C-9F3C-C2FC1B51AB40}" dt="2020-05-28T13:03:22.662" v="4982" actId="1076"/>
          <ac:picMkLst>
            <pc:docMk/>
            <pc:sldMk cId="2389892796" sldId="273"/>
            <ac:picMk id="8" creationId="{6135F288-AB2F-E449-8C6F-6765EF9736D9}"/>
          </ac:picMkLst>
        </pc:picChg>
      </pc:sldChg>
      <pc:sldChg chg="addSp delSp modSp add modNotesTx">
        <pc:chgData name="Vuille-Lessard Elise" userId="12ba2c8a-b798-4510-80d1-be95529dd519" providerId="ADAL" clId="{9E835564-8FFF-764C-9F3C-C2FC1B51AB40}" dt="2020-05-25T07:27:32.506" v="3727"/>
        <pc:sldMkLst>
          <pc:docMk/>
          <pc:sldMk cId="4250882576" sldId="274"/>
        </pc:sldMkLst>
        <pc:spChg chg="add mod">
          <ac:chgData name="Vuille-Lessard Elise" userId="12ba2c8a-b798-4510-80d1-be95529dd519" providerId="ADAL" clId="{9E835564-8FFF-764C-9F3C-C2FC1B51AB40}" dt="2020-05-22T15:24:35.134" v="3488" actId="1076"/>
          <ac:spMkLst>
            <pc:docMk/>
            <pc:sldMk cId="4250882576" sldId="274"/>
            <ac:spMk id="3" creationId="{A5055062-BECA-AB48-80A9-972FBE106E6D}"/>
          </ac:spMkLst>
        </pc:spChg>
        <pc:spChg chg="add del mod">
          <ac:chgData name="Vuille-Lessard Elise" userId="12ba2c8a-b798-4510-80d1-be95529dd519" providerId="ADAL" clId="{9E835564-8FFF-764C-9F3C-C2FC1B51AB40}" dt="2020-05-25T07:27:32.506" v="3727"/>
          <ac:spMkLst>
            <pc:docMk/>
            <pc:sldMk cId="4250882576" sldId="274"/>
            <ac:spMk id="14" creationId="{EA95759E-B7C4-414E-B505-A4E303F62035}"/>
          </ac:spMkLst>
        </pc:spChg>
        <pc:picChg chg="add del mod modCrop">
          <ac:chgData name="Vuille-Lessard Elise" userId="12ba2c8a-b798-4510-80d1-be95529dd519" providerId="ADAL" clId="{9E835564-8FFF-764C-9F3C-C2FC1B51AB40}" dt="2020-05-22T10:00:37.053" v="1060" actId="478"/>
          <ac:picMkLst>
            <pc:docMk/>
            <pc:sldMk cId="4250882576" sldId="274"/>
            <ac:picMk id="2" creationId="{E47A74BA-3A82-CB4D-A54D-C948561CC479}"/>
          </ac:picMkLst>
        </pc:picChg>
        <pc:picChg chg="add mod">
          <ac:chgData name="Vuille-Lessard Elise" userId="12ba2c8a-b798-4510-80d1-be95529dd519" providerId="ADAL" clId="{9E835564-8FFF-764C-9F3C-C2FC1B51AB40}" dt="2020-05-22T10:00:57.164" v="1067" actId="1076"/>
          <ac:picMkLst>
            <pc:docMk/>
            <pc:sldMk cId="4250882576" sldId="274"/>
            <ac:picMk id="4" creationId="{DA63B06D-C17F-1345-85BC-C1B868D2C488}"/>
          </ac:picMkLst>
        </pc:picChg>
        <pc:picChg chg="add mod">
          <ac:chgData name="Vuille-Lessard Elise" userId="12ba2c8a-b798-4510-80d1-be95529dd519" providerId="ADAL" clId="{9E835564-8FFF-764C-9F3C-C2FC1B51AB40}" dt="2020-05-22T10:01:02.961" v="1068" actId="1076"/>
          <ac:picMkLst>
            <pc:docMk/>
            <pc:sldMk cId="4250882576" sldId="274"/>
            <ac:picMk id="6" creationId="{6C5265A5-F56B-2740-94FE-FCE943273504}"/>
          </ac:picMkLst>
        </pc:picChg>
        <pc:picChg chg="add mod">
          <ac:chgData name="Vuille-Lessard Elise" userId="12ba2c8a-b798-4510-80d1-be95529dd519" providerId="ADAL" clId="{9E835564-8FFF-764C-9F3C-C2FC1B51AB40}" dt="2020-05-22T10:01:09.620" v="1070" actId="14100"/>
          <ac:picMkLst>
            <pc:docMk/>
            <pc:sldMk cId="4250882576" sldId="274"/>
            <ac:picMk id="8" creationId="{73B7DED3-26CD-2140-9FDA-94EABA34BAE1}"/>
          </ac:picMkLst>
        </pc:picChg>
        <pc:picChg chg="add mod modCrop">
          <ac:chgData name="Vuille-Lessard Elise" userId="12ba2c8a-b798-4510-80d1-be95529dd519" providerId="ADAL" clId="{9E835564-8FFF-764C-9F3C-C2FC1B51AB40}" dt="2020-05-22T09:24:59.157" v="796" actId="1076"/>
          <ac:picMkLst>
            <pc:docMk/>
            <pc:sldMk cId="4250882576" sldId="274"/>
            <ac:picMk id="9" creationId="{B58F1DAA-98CD-7C4A-835B-87D668C4E8BD}"/>
          </ac:picMkLst>
        </pc:picChg>
        <pc:picChg chg="add mod">
          <ac:chgData name="Vuille-Lessard Elise" userId="12ba2c8a-b798-4510-80d1-be95529dd519" providerId="ADAL" clId="{9E835564-8FFF-764C-9F3C-C2FC1B51AB40}" dt="2020-05-22T15:24:23.711" v="3485" actId="1076"/>
          <ac:picMkLst>
            <pc:docMk/>
            <pc:sldMk cId="4250882576" sldId="274"/>
            <ac:picMk id="11" creationId="{A319E6EB-B5A3-7E4C-BD5E-32E1C8FDB368}"/>
          </ac:picMkLst>
        </pc:picChg>
        <pc:picChg chg="add mod">
          <ac:chgData name="Vuille-Lessard Elise" userId="12ba2c8a-b798-4510-80d1-be95529dd519" providerId="ADAL" clId="{9E835564-8FFF-764C-9F3C-C2FC1B51AB40}" dt="2020-05-22T11:51:58.034" v="1376" actId="1076"/>
          <ac:picMkLst>
            <pc:docMk/>
            <pc:sldMk cId="4250882576" sldId="274"/>
            <ac:picMk id="13" creationId="{0DD4405D-53D9-F54F-A343-198068BEDA6B}"/>
          </ac:picMkLst>
        </pc:picChg>
      </pc:sldChg>
      <pc:sldChg chg="modSp add">
        <pc:chgData name="Vuille-Lessard Elise" userId="12ba2c8a-b798-4510-80d1-be95529dd519" providerId="ADAL" clId="{9E835564-8FFF-764C-9F3C-C2FC1B51AB40}" dt="2020-05-28T13:02:32.668" v="4970" actId="20577"/>
        <pc:sldMkLst>
          <pc:docMk/>
          <pc:sldMk cId="3834466036" sldId="275"/>
        </pc:sldMkLst>
        <pc:spChg chg="mod">
          <ac:chgData name="Vuille-Lessard Elise" userId="12ba2c8a-b798-4510-80d1-be95529dd519" providerId="ADAL" clId="{9E835564-8FFF-764C-9F3C-C2FC1B51AB40}" dt="2020-05-22T10:15:21.977" v="1233" actId="790"/>
          <ac:spMkLst>
            <pc:docMk/>
            <pc:sldMk cId="3834466036" sldId="275"/>
            <ac:spMk id="2" creationId="{646936B2-3663-1845-B7A4-47F84312CFB7}"/>
          </ac:spMkLst>
        </pc:spChg>
        <pc:spChg chg="mod">
          <ac:chgData name="Vuille-Lessard Elise" userId="12ba2c8a-b798-4510-80d1-be95529dd519" providerId="ADAL" clId="{9E835564-8FFF-764C-9F3C-C2FC1B51AB40}" dt="2020-05-28T13:02:32.668" v="4970" actId="20577"/>
          <ac:spMkLst>
            <pc:docMk/>
            <pc:sldMk cId="3834466036" sldId="275"/>
            <ac:spMk id="3" creationId="{1E85D8E2-6B79-054B-801E-D5419603FC7B}"/>
          </ac:spMkLst>
        </pc:spChg>
      </pc:sldChg>
      <pc:sldChg chg="addSp delSp modSp add mod setBg modAnim">
        <pc:chgData name="Vuille-Lessard Elise" userId="12ba2c8a-b798-4510-80d1-be95529dd519" providerId="ADAL" clId="{9E835564-8FFF-764C-9F3C-C2FC1B51AB40}" dt="2020-05-28T08:35:14.993" v="3792"/>
        <pc:sldMkLst>
          <pc:docMk/>
          <pc:sldMk cId="745125468" sldId="276"/>
        </pc:sldMkLst>
        <pc:spChg chg="add mod">
          <ac:chgData name="Vuille-Lessard Elise" userId="12ba2c8a-b798-4510-80d1-be95529dd519" providerId="ADAL" clId="{9E835564-8FFF-764C-9F3C-C2FC1B51AB40}" dt="2020-05-22T10:05:18.981" v="1110" actId="1035"/>
          <ac:spMkLst>
            <pc:docMk/>
            <pc:sldMk cId="745125468" sldId="276"/>
            <ac:spMk id="4" creationId="{15C2156C-C099-1843-B267-C3A44598F580}"/>
          </ac:spMkLst>
        </pc:spChg>
        <pc:spChg chg="add mod">
          <ac:chgData name="Vuille-Lessard Elise" userId="12ba2c8a-b798-4510-80d1-be95529dd519" providerId="ADAL" clId="{9E835564-8FFF-764C-9F3C-C2FC1B51AB40}" dt="2020-05-22T09:47:58.842" v="1057"/>
          <ac:spMkLst>
            <pc:docMk/>
            <pc:sldMk cId="745125468" sldId="276"/>
            <ac:spMk id="6" creationId="{2AED5C27-F497-814D-8335-9FD02DC1F689}"/>
          </ac:spMkLst>
        </pc:spChg>
        <pc:spChg chg="add del">
          <ac:chgData name="Vuille-Lessard Elise" userId="12ba2c8a-b798-4510-80d1-be95529dd519" providerId="ADAL" clId="{9E835564-8FFF-764C-9F3C-C2FC1B51AB40}" dt="2020-05-22T09:47:41.944" v="1048" actId="26606"/>
          <ac:spMkLst>
            <pc:docMk/>
            <pc:sldMk cId="745125468" sldId="276"/>
            <ac:spMk id="8" creationId="{32BC26D8-82FB-445E-AA49-62A77D7C1EE0}"/>
          </ac:spMkLst>
        </pc:spChg>
        <pc:spChg chg="add del">
          <ac:chgData name="Vuille-Lessard Elise" userId="12ba2c8a-b798-4510-80d1-be95529dd519" providerId="ADAL" clId="{9E835564-8FFF-764C-9F3C-C2FC1B51AB40}" dt="2020-05-22T09:47:41.944" v="1048" actId="26606"/>
          <ac:spMkLst>
            <pc:docMk/>
            <pc:sldMk cId="745125468" sldId="276"/>
            <ac:spMk id="10" creationId="{CB44330D-EA18-4254-AA95-EB49948539B8}"/>
          </ac:spMkLst>
        </pc:spChg>
        <pc:spChg chg="add mod">
          <ac:chgData name="Vuille-Lessard Elise" userId="12ba2c8a-b798-4510-80d1-be95529dd519" providerId="ADAL" clId="{9E835564-8FFF-764C-9F3C-C2FC1B51AB40}" dt="2020-05-22T10:06:04.984" v="1117" actId="1037"/>
          <ac:spMkLst>
            <pc:docMk/>
            <pc:sldMk cId="745125468" sldId="276"/>
            <ac:spMk id="12" creationId="{F1A0FB84-6B6C-EC4D-8E0D-9233A1296B01}"/>
          </ac:spMkLst>
        </pc:spChg>
        <pc:spChg chg="add mod">
          <ac:chgData name="Vuille-Lessard Elise" userId="12ba2c8a-b798-4510-80d1-be95529dd519" providerId="ADAL" clId="{9E835564-8FFF-764C-9F3C-C2FC1B51AB40}" dt="2020-05-22T11:54:10.224" v="1429" actId="207"/>
          <ac:spMkLst>
            <pc:docMk/>
            <pc:sldMk cId="745125468" sldId="276"/>
            <ac:spMk id="13" creationId="{02609A89-16A4-AA44-A318-3F1A2BB3A9E3}"/>
          </ac:spMkLst>
        </pc:spChg>
        <pc:spChg chg="add mod">
          <ac:chgData name="Vuille-Lessard Elise" userId="12ba2c8a-b798-4510-80d1-be95529dd519" providerId="ADAL" clId="{9E835564-8FFF-764C-9F3C-C2FC1B51AB40}" dt="2020-05-22T13:26:48.487" v="2194" actId="1076"/>
          <ac:spMkLst>
            <pc:docMk/>
            <pc:sldMk cId="745125468" sldId="276"/>
            <ac:spMk id="14" creationId="{E1CB3119-338A-C14B-8D7A-B72AFAE5BD35}"/>
          </ac:spMkLst>
        </pc:spChg>
        <pc:spChg chg="add del mod">
          <ac:chgData name="Vuille-Lessard Elise" userId="12ba2c8a-b798-4510-80d1-be95529dd519" providerId="ADAL" clId="{9E835564-8FFF-764C-9F3C-C2FC1B51AB40}" dt="2020-05-22T13:26:54.281" v="2197" actId="478"/>
          <ac:spMkLst>
            <pc:docMk/>
            <pc:sldMk cId="745125468" sldId="276"/>
            <ac:spMk id="15" creationId="{A31ECC39-9A75-BE45-A377-92C53C9BE459}"/>
          </ac:spMkLst>
        </pc:spChg>
        <pc:picChg chg="add mod">
          <ac:chgData name="Vuille-Lessard Elise" userId="12ba2c8a-b798-4510-80d1-be95529dd519" providerId="ADAL" clId="{9E835564-8FFF-764C-9F3C-C2FC1B51AB40}" dt="2020-05-22T09:48:00.715" v="1058" actId="1076"/>
          <ac:picMkLst>
            <pc:docMk/>
            <pc:sldMk cId="745125468" sldId="276"/>
            <ac:picMk id="3" creationId="{BF007697-2F3F-5245-96B2-C28C09C5C5C3}"/>
          </ac:picMkLst>
        </pc:picChg>
        <pc:cxnChg chg="add mod">
          <ac:chgData name="Vuille-Lessard Elise" userId="12ba2c8a-b798-4510-80d1-be95529dd519" providerId="ADAL" clId="{9E835564-8FFF-764C-9F3C-C2FC1B51AB40}" dt="2020-05-22T10:05:11.009" v="1108" actId="1035"/>
          <ac:cxnSpMkLst>
            <pc:docMk/>
            <pc:sldMk cId="745125468" sldId="276"/>
            <ac:cxnSpMk id="7" creationId="{79610391-EB5F-6B48-B699-49542BFC9F8F}"/>
          </ac:cxnSpMkLst>
        </pc:cxnChg>
      </pc:sldChg>
      <pc:sldChg chg="addSp delSp modSp add">
        <pc:chgData name="Vuille-Lessard Elise" userId="12ba2c8a-b798-4510-80d1-be95529dd519" providerId="ADAL" clId="{9E835564-8FFF-764C-9F3C-C2FC1B51AB40}" dt="2020-05-22T11:53:11.600" v="1393" actId="1076"/>
        <pc:sldMkLst>
          <pc:docMk/>
          <pc:sldMk cId="2082131915" sldId="277"/>
        </pc:sldMkLst>
        <pc:spChg chg="add del mod">
          <ac:chgData name="Vuille-Lessard Elise" userId="12ba2c8a-b798-4510-80d1-be95529dd519" providerId="ADAL" clId="{9E835564-8FFF-764C-9F3C-C2FC1B51AB40}" dt="2020-05-22T11:52:35.079" v="1378"/>
          <ac:spMkLst>
            <pc:docMk/>
            <pc:sldMk cId="2082131915" sldId="277"/>
            <ac:spMk id="4" creationId="{12F0BC4C-2BEC-7248-AF29-757754BB1A8A}"/>
          </ac:spMkLst>
        </pc:spChg>
        <pc:spChg chg="add mod">
          <ac:chgData name="Vuille-Lessard Elise" userId="12ba2c8a-b798-4510-80d1-be95529dd519" providerId="ADAL" clId="{9E835564-8FFF-764C-9F3C-C2FC1B51AB40}" dt="2020-05-22T11:53:07.656" v="1391" actId="1076"/>
          <ac:spMkLst>
            <pc:docMk/>
            <pc:sldMk cId="2082131915" sldId="277"/>
            <ac:spMk id="5" creationId="{392A6641-C4E2-F841-AA8D-6E9966B33A37}"/>
          </ac:spMkLst>
        </pc:spChg>
        <pc:picChg chg="add mod modCrop">
          <ac:chgData name="Vuille-Lessard Elise" userId="12ba2c8a-b798-4510-80d1-be95529dd519" providerId="ADAL" clId="{9E835564-8FFF-764C-9F3C-C2FC1B51AB40}" dt="2020-05-22T11:53:11.600" v="1393" actId="1076"/>
          <ac:picMkLst>
            <pc:docMk/>
            <pc:sldMk cId="2082131915" sldId="277"/>
            <ac:picMk id="3" creationId="{DDD69901-12A9-2C49-B50D-0C40E60D18FA}"/>
          </ac:picMkLst>
        </pc:picChg>
      </pc:sldChg>
      <pc:sldChg chg="modSp add del">
        <pc:chgData name="Vuille-Lessard Elise" userId="12ba2c8a-b798-4510-80d1-be95529dd519" providerId="ADAL" clId="{9E835564-8FFF-764C-9F3C-C2FC1B51AB40}" dt="2020-05-22T10:14:57.977" v="1232" actId="2696"/>
        <pc:sldMkLst>
          <pc:docMk/>
          <pc:sldMk cId="4134193680" sldId="278"/>
        </pc:sldMkLst>
        <pc:spChg chg="mod">
          <ac:chgData name="Vuille-Lessard Elise" userId="12ba2c8a-b798-4510-80d1-be95529dd519" providerId="ADAL" clId="{9E835564-8FFF-764C-9F3C-C2FC1B51AB40}" dt="2020-05-22T10:07:26.365" v="1151" actId="20577"/>
          <ac:spMkLst>
            <pc:docMk/>
            <pc:sldMk cId="4134193680" sldId="278"/>
            <ac:spMk id="2" creationId="{58D3796D-5AEC-7A41-8D10-F6796FADF01C}"/>
          </ac:spMkLst>
        </pc:spChg>
        <pc:spChg chg="mod">
          <ac:chgData name="Vuille-Lessard Elise" userId="12ba2c8a-b798-4510-80d1-be95529dd519" providerId="ADAL" clId="{9E835564-8FFF-764C-9F3C-C2FC1B51AB40}" dt="2020-05-22T10:14:16.495" v="1205"/>
          <ac:spMkLst>
            <pc:docMk/>
            <pc:sldMk cId="4134193680" sldId="278"/>
            <ac:spMk id="3" creationId="{E13EF7D5-CF5A-4F48-911C-73FD87E67261}"/>
          </ac:spMkLst>
        </pc:spChg>
      </pc:sldChg>
      <pc:sldChg chg="addSp modSp add">
        <pc:chgData name="Vuille-Lessard Elise" userId="12ba2c8a-b798-4510-80d1-be95529dd519" providerId="ADAL" clId="{9E835564-8FFF-764C-9F3C-C2FC1B51AB40}" dt="2020-05-28T09:36:53.185" v="4051" actId="1076"/>
        <pc:sldMkLst>
          <pc:docMk/>
          <pc:sldMk cId="3047099423" sldId="279"/>
        </pc:sldMkLst>
        <pc:spChg chg="mod">
          <ac:chgData name="Vuille-Lessard Elise" userId="12ba2c8a-b798-4510-80d1-be95529dd519" providerId="ADAL" clId="{9E835564-8FFF-764C-9F3C-C2FC1B51AB40}" dt="2020-05-22T10:14:57.071" v="1231"/>
          <ac:spMkLst>
            <pc:docMk/>
            <pc:sldMk cId="3047099423" sldId="279"/>
            <ac:spMk id="2" creationId="{64776AF2-543B-F049-8DE7-AFAD8F7ADE45}"/>
          </ac:spMkLst>
        </pc:spChg>
        <pc:spChg chg="mod">
          <ac:chgData name="Vuille-Lessard Elise" userId="12ba2c8a-b798-4510-80d1-be95529dd519" providerId="ADAL" clId="{9E835564-8FFF-764C-9F3C-C2FC1B51AB40}" dt="2020-05-28T09:36:47.951" v="4050" actId="20577"/>
          <ac:spMkLst>
            <pc:docMk/>
            <pc:sldMk cId="3047099423" sldId="279"/>
            <ac:spMk id="3" creationId="{64EE93E5-D83E-3B4C-B6A5-D00BF9EAF6A4}"/>
          </ac:spMkLst>
        </pc:spChg>
        <pc:spChg chg="add mod">
          <ac:chgData name="Vuille-Lessard Elise" userId="12ba2c8a-b798-4510-80d1-be95529dd519" providerId="ADAL" clId="{9E835564-8FFF-764C-9F3C-C2FC1B51AB40}" dt="2020-05-28T09:36:53.185" v="4051" actId="1076"/>
          <ac:spMkLst>
            <pc:docMk/>
            <pc:sldMk cId="3047099423" sldId="279"/>
            <ac:spMk id="4" creationId="{442C46CF-865D-3740-B5E6-B72935FF0EFB}"/>
          </ac:spMkLst>
        </pc:spChg>
      </pc:sldChg>
      <pc:sldChg chg="modSp add ord">
        <pc:chgData name="Vuille-Lessard Elise" userId="12ba2c8a-b798-4510-80d1-be95529dd519" providerId="ADAL" clId="{9E835564-8FFF-764C-9F3C-C2FC1B51AB40}" dt="2020-05-28T13:42:49.720" v="5563" actId="113"/>
        <pc:sldMkLst>
          <pc:docMk/>
          <pc:sldMk cId="3270399111" sldId="280"/>
        </pc:sldMkLst>
        <pc:spChg chg="mod">
          <ac:chgData name="Vuille-Lessard Elise" userId="12ba2c8a-b798-4510-80d1-be95529dd519" providerId="ADAL" clId="{9E835564-8FFF-764C-9F3C-C2FC1B51AB40}" dt="2020-05-22T10:16:03.468" v="1241" actId="20577"/>
          <ac:spMkLst>
            <pc:docMk/>
            <pc:sldMk cId="3270399111" sldId="280"/>
            <ac:spMk id="2" creationId="{C9698410-7FEC-2344-9B0D-0A00A2FB8C2E}"/>
          </ac:spMkLst>
        </pc:spChg>
        <pc:spChg chg="mod">
          <ac:chgData name="Vuille-Lessard Elise" userId="12ba2c8a-b798-4510-80d1-be95529dd519" providerId="ADAL" clId="{9E835564-8FFF-764C-9F3C-C2FC1B51AB40}" dt="2020-05-28T13:42:49.720" v="5563" actId="113"/>
          <ac:spMkLst>
            <pc:docMk/>
            <pc:sldMk cId="3270399111" sldId="280"/>
            <ac:spMk id="3" creationId="{92D30EA7-8C9E-AC45-A802-D6DA1F885C7C}"/>
          </ac:spMkLst>
        </pc:spChg>
      </pc:sldChg>
      <pc:sldChg chg="addSp delSp modSp add modNotesTx">
        <pc:chgData name="Vuille-Lessard Elise" userId="12ba2c8a-b798-4510-80d1-be95529dd519" providerId="ADAL" clId="{9E835564-8FFF-764C-9F3C-C2FC1B51AB40}" dt="2020-05-28T13:43:19.567" v="5570" actId="20577"/>
        <pc:sldMkLst>
          <pc:docMk/>
          <pc:sldMk cId="1708599975" sldId="281"/>
        </pc:sldMkLst>
        <pc:spChg chg="mod">
          <ac:chgData name="Vuille-Lessard Elise" userId="12ba2c8a-b798-4510-80d1-be95529dd519" providerId="ADAL" clId="{9E835564-8FFF-764C-9F3C-C2FC1B51AB40}" dt="2020-05-22T11:58:29.150" v="1611"/>
          <ac:spMkLst>
            <pc:docMk/>
            <pc:sldMk cId="1708599975" sldId="281"/>
            <ac:spMk id="2" creationId="{9DBE2B25-B9AA-BD4B-80A0-38160F1B8B15}"/>
          </ac:spMkLst>
        </pc:spChg>
        <pc:spChg chg="mod">
          <ac:chgData name="Vuille-Lessard Elise" userId="12ba2c8a-b798-4510-80d1-be95529dd519" providerId="ADAL" clId="{9E835564-8FFF-764C-9F3C-C2FC1B51AB40}" dt="2020-05-28T13:43:19.567" v="5570" actId="20577"/>
          <ac:spMkLst>
            <pc:docMk/>
            <pc:sldMk cId="1708599975" sldId="281"/>
            <ac:spMk id="3" creationId="{0527E87D-A3D6-F040-94B1-71BBD5019B3C}"/>
          </ac:spMkLst>
        </pc:spChg>
        <pc:picChg chg="add del mod">
          <ac:chgData name="Vuille-Lessard Elise" userId="12ba2c8a-b798-4510-80d1-be95529dd519" providerId="ADAL" clId="{9E835564-8FFF-764C-9F3C-C2FC1B51AB40}" dt="2020-05-28T12:44:07.529" v="4804" actId="478"/>
          <ac:picMkLst>
            <pc:docMk/>
            <pc:sldMk cId="1708599975" sldId="281"/>
            <ac:picMk id="4" creationId="{360ED07E-AB8B-F140-B9D9-6B633CFC77C8}"/>
          </ac:picMkLst>
        </pc:picChg>
      </pc:sldChg>
      <pc:sldChg chg="addSp delSp modSp add del ord">
        <pc:chgData name="Vuille-Lessard Elise" userId="12ba2c8a-b798-4510-80d1-be95529dd519" providerId="ADAL" clId="{9E835564-8FFF-764C-9F3C-C2FC1B51AB40}" dt="2020-05-28T08:36:09.991" v="3793" actId="2696"/>
        <pc:sldMkLst>
          <pc:docMk/>
          <pc:sldMk cId="3511500049" sldId="282"/>
        </pc:sldMkLst>
        <pc:spChg chg="mod">
          <ac:chgData name="Vuille-Lessard Elise" userId="12ba2c8a-b798-4510-80d1-be95529dd519" providerId="ADAL" clId="{9E835564-8FFF-764C-9F3C-C2FC1B51AB40}" dt="2020-05-22T12:42:08.858" v="1782" actId="20577"/>
          <ac:spMkLst>
            <pc:docMk/>
            <pc:sldMk cId="3511500049" sldId="282"/>
            <ac:spMk id="2" creationId="{9DBE2B25-B9AA-BD4B-80A0-38160F1B8B15}"/>
          </ac:spMkLst>
        </pc:spChg>
        <pc:spChg chg="add del mod">
          <ac:chgData name="Vuille-Lessard Elise" userId="12ba2c8a-b798-4510-80d1-be95529dd519" providerId="ADAL" clId="{9E835564-8FFF-764C-9F3C-C2FC1B51AB40}" dt="2020-05-22T13:01:47.438" v="2176" actId="20577"/>
          <ac:spMkLst>
            <pc:docMk/>
            <pc:sldMk cId="3511500049" sldId="282"/>
            <ac:spMk id="3" creationId="{0527E87D-A3D6-F040-94B1-71BBD5019B3C}"/>
          </ac:spMkLst>
        </pc:spChg>
        <pc:picChg chg="add del mod">
          <ac:chgData name="Vuille-Lessard Elise" userId="12ba2c8a-b798-4510-80d1-be95529dd519" providerId="ADAL" clId="{9E835564-8FFF-764C-9F3C-C2FC1B51AB40}" dt="2020-05-22T12:42:53.326" v="1795"/>
          <ac:picMkLst>
            <pc:docMk/>
            <pc:sldMk cId="3511500049" sldId="282"/>
            <ac:picMk id="4" creationId="{49FC7324-3343-4340-B5B6-E0999FE4756B}"/>
          </ac:picMkLst>
        </pc:picChg>
      </pc:sldChg>
      <pc:sldChg chg="modSp add del ord">
        <pc:chgData name="Vuille-Lessard Elise" userId="12ba2c8a-b798-4510-80d1-be95529dd519" providerId="ADAL" clId="{9E835564-8FFF-764C-9F3C-C2FC1B51AB40}" dt="2020-05-28T12:52:59.302" v="4833" actId="2696"/>
        <pc:sldMkLst>
          <pc:docMk/>
          <pc:sldMk cId="1390657943" sldId="283"/>
        </pc:sldMkLst>
        <pc:spChg chg="mod">
          <ac:chgData name="Vuille-Lessard Elise" userId="12ba2c8a-b798-4510-80d1-be95529dd519" providerId="ADAL" clId="{9E835564-8FFF-764C-9F3C-C2FC1B51AB40}" dt="2020-05-22T13:39:01.947" v="2380" actId="20577"/>
          <ac:spMkLst>
            <pc:docMk/>
            <pc:sldMk cId="1390657943" sldId="283"/>
            <ac:spMk id="3" creationId="{0527E87D-A3D6-F040-94B1-71BBD5019B3C}"/>
          </ac:spMkLst>
        </pc:spChg>
      </pc:sldChg>
      <pc:sldChg chg="modSp add modAnim">
        <pc:chgData name="Vuille-Lessard Elise" userId="12ba2c8a-b798-4510-80d1-be95529dd519" providerId="ADAL" clId="{9E835564-8FFF-764C-9F3C-C2FC1B51AB40}" dt="2020-05-28T13:15:04.188" v="5400" actId="27636"/>
        <pc:sldMkLst>
          <pc:docMk/>
          <pc:sldMk cId="2417818272" sldId="284"/>
        </pc:sldMkLst>
        <pc:spChg chg="mod">
          <ac:chgData name="Vuille-Lessard Elise" userId="12ba2c8a-b798-4510-80d1-be95529dd519" providerId="ADAL" clId="{9E835564-8FFF-764C-9F3C-C2FC1B51AB40}" dt="2020-05-22T14:20:42.252" v="3094" actId="20577"/>
          <ac:spMkLst>
            <pc:docMk/>
            <pc:sldMk cId="2417818272" sldId="284"/>
            <ac:spMk id="2" creationId="{BED21ABD-2DED-FA45-AD4F-11E7CF4781F5}"/>
          </ac:spMkLst>
        </pc:spChg>
        <pc:spChg chg="mod">
          <ac:chgData name="Vuille-Lessard Elise" userId="12ba2c8a-b798-4510-80d1-be95529dd519" providerId="ADAL" clId="{9E835564-8FFF-764C-9F3C-C2FC1B51AB40}" dt="2020-05-28T13:15:04.188" v="5400" actId="27636"/>
          <ac:spMkLst>
            <pc:docMk/>
            <pc:sldMk cId="2417818272" sldId="284"/>
            <ac:spMk id="3" creationId="{11B46B06-AA91-594F-91B7-FF6118A8E8C4}"/>
          </ac:spMkLst>
        </pc:spChg>
      </pc:sldChg>
      <pc:sldChg chg="modSp add">
        <pc:chgData name="Vuille-Lessard Elise" userId="12ba2c8a-b798-4510-80d1-be95529dd519" providerId="ADAL" clId="{9E835564-8FFF-764C-9F3C-C2FC1B51AB40}" dt="2020-05-28T13:58:44.351" v="5774" actId="20577"/>
        <pc:sldMkLst>
          <pc:docMk/>
          <pc:sldMk cId="3695979106" sldId="285"/>
        </pc:sldMkLst>
        <pc:spChg chg="mod">
          <ac:chgData name="Vuille-Lessard Elise" userId="12ba2c8a-b798-4510-80d1-be95529dd519" providerId="ADAL" clId="{9E835564-8FFF-764C-9F3C-C2FC1B51AB40}" dt="2020-05-22T14:28:10.175" v="3182"/>
          <ac:spMkLst>
            <pc:docMk/>
            <pc:sldMk cId="3695979106" sldId="285"/>
            <ac:spMk id="2" creationId="{CEF56D04-E86A-CA42-9696-F41947E20F5A}"/>
          </ac:spMkLst>
        </pc:spChg>
        <pc:spChg chg="mod">
          <ac:chgData name="Vuille-Lessard Elise" userId="12ba2c8a-b798-4510-80d1-be95529dd519" providerId="ADAL" clId="{9E835564-8FFF-764C-9F3C-C2FC1B51AB40}" dt="2020-05-28T13:58:44.351" v="5774" actId="20577"/>
          <ac:spMkLst>
            <pc:docMk/>
            <pc:sldMk cId="3695979106" sldId="285"/>
            <ac:spMk id="3" creationId="{57C9FCDD-3114-3C4D-A0F4-9F2815310AD8}"/>
          </ac:spMkLst>
        </pc:spChg>
      </pc:sldChg>
      <pc:sldChg chg="addSp delSp modSp add del">
        <pc:chgData name="Vuille-Lessard Elise" userId="12ba2c8a-b798-4510-80d1-be95529dd519" providerId="ADAL" clId="{9E835564-8FFF-764C-9F3C-C2FC1B51AB40}" dt="2020-05-28T13:16:52.764" v="5524" actId="2696"/>
        <pc:sldMkLst>
          <pc:docMk/>
          <pc:sldMk cId="3478178923" sldId="286"/>
        </pc:sldMkLst>
        <pc:spChg chg="mod">
          <ac:chgData name="Vuille-Lessard Elise" userId="12ba2c8a-b798-4510-80d1-be95529dd519" providerId="ADAL" clId="{9E835564-8FFF-764C-9F3C-C2FC1B51AB40}" dt="2020-05-22T14:28:13.025" v="3183"/>
          <ac:spMkLst>
            <pc:docMk/>
            <pc:sldMk cId="3478178923" sldId="286"/>
            <ac:spMk id="2" creationId="{CEF56D04-E86A-CA42-9696-F41947E20F5A}"/>
          </ac:spMkLst>
        </pc:spChg>
        <pc:spChg chg="mod">
          <ac:chgData name="Vuille-Lessard Elise" userId="12ba2c8a-b798-4510-80d1-be95529dd519" providerId="ADAL" clId="{9E835564-8FFF-764C-9F3C-C2FC1B51AB40}" dt="2020-05-28T13:16:00.013" v="5434"/>
          <ac:spMkLst>
            <pc:docMk/>
            <pc:sldMk cId="3478178923" sldId="286"/>
            <ac:spMk id="3" creationId="{57C9FCDD-3114-3C4D-A0F4-9F2815310AD8}"/>
          </ac:spMkLst>
        </pc:spChg>
        <pc:spChg chg="add del mod">
          <ac:chgData name="Vuille-Lessard Elise" userId="12ba2c8a-b798-4510-80d1-be95529dd519" providerId="ADAL" clId="{9E835564-8FFF-764C-9F3C-C2FC1B51AB40}" dt="2020-05-25T07:27:41.918" v="3731" actId="478"/>
          <ac:spMkLst>
            <pc:docMk/>
            <pc:sldMk cId="3478178923" sldId="286"/>
            <ac:spMk id="4" creationId="{0300C683-58D3-A242-A93A-439F7190CC6C}"/>
          </ac:spMkLst>
        </pc:spChg>
      </pc:sldChg>
      <pc:sldChg chg="addSp delSp modSp add del">
        <pc:chgData name="Vuille-Lessard Elise" userId="12ba2c8a-b798-4510-80d1-be95529dd519" providerId="ADAL" clId="{9E835564-8FFF-764C-9F3C-C2FC1B51AB40}" dt="2020-05-25T07:26:35.650" v="3726" actId="2696"/>
        <pc:sldMkLst>
          <pc:docMk/>
          <pc:sldMk cId="2146978121" sldId="287"/>
        </pc:sldMkLst>
        <pc:spChg chg="mod">
          <ac:chgData name="Vuille-Lessard Elise" userId="12ba2c8a-b798-4510-80d1-be95529dd519" providerId="ADAL" clId="{9E835564-8FFF-764C-9F3C-C2FC1B51AB40}" dt="2020-05-22T17:50:40.718" v="3664" actId="20577"/>
          <ac:spMkLst>
            <pc:docMk/>
            <pc:sldMk cId="2146978121" sldId="287"/>
            <ac:spMk id="2" creationId="{562BAB82-07DC-FD41-99CD-4AB70D4A7163}"/>
          </ac:spMkLst>
        </pc:spChg>
        <pc:spChg chg="del">
          <ac:chgData name="Vuille-Lessard Elise" userId="12ba2c8a-b798-4510-80d1-be95529dd519" providerId="ADAL" clId="{9E835564-8FFF-764C-9F3C-C2FC1B51AB40}" dt="2020-05-22T21:18:55.522" v="3666" actId="478"/>
          <ac:spMkLst>
            <pc:docMk/>
            <pc:sldMk cId="2146978121" sldId="287"/>
            <ac:spMk id="3" creationId="{AE20F3A8-6386-D648-8F58-5B62BCF2E040}"/>
          </ac:spMkLst>
        </pc:spChg>
        <pc:picChg chg="add del mod">
          <ac:chgData name="Vuille-Lessard Elise" userId="12ba2c8a-b798-4510-80d1-be95529dd519" providerId="ADAL" clId="{9E835564-8FFF-764C-9F3C-C2FC1B51AB40}" dt="2020-05-22T21:49:46.586" v="3673" actId="478"/>
          <ac:picMkLst>
            <pc:docMk/>
            <pc:sldMk cId="2146978121" sldId="287"/>
            <ac:picMk id="4" creationId="{94E77A69-1691-6A43-A3C1-0D78D5202445}"/>
          </ac:picMkLst>
        </pc:picChg>
        <pc:picChg chg="add del mod">
          <ac:chgData name="Vuille-Lessard Elise" userId="12ba2c8a-b798-4510-80d1-be95529dd519" providerId="ADAL" clId="{9E835564-8FFF-764C-9F3C-C2FC1B51AB40}" dt="2020-05-25T07:24:00.601" v="3677"/>
          <ac:picMkLst>
            <pc:docMk/>
            <pc:sldMk cId="2146978121" sldId="287"/>
            <ac:picMk id="6" creationId="{1E3E457D-75AF-BC41-8427-304F480BCDC0}"/>
          </ac:picMkLst>
        </pc:picChg>
      </pc:sldChg>
      <pc:sldChg chg="addSp modSp add">
        <pc:chgData name="Vuille-Lessard Elise" userId="12ba2c8a-b798-4510-80d1-be95529dd519" providerId="ADAL" clId="{9E835564-8FFF-764C-9F3C-C2FC1B51AB40}" dt="2020-05-25T07:36:06.836" v="3791" actId="207"/>
        <pc:sldMkLst>
          <pc:docMk/>
          <pc:sldMk cId="3024154181" sldId="288"/>
        </pc:sldMkLst>
        <pc:spChg chg="add mod">
          <ac:chgData name="Vuille-Lessard Elise" userId="12ba2c8a-b798-4510-80d1-be95529dd519" providerId="ADAL" clId="{9E835564-8FFF-764C-9F3C-C2FC1B51AB40}" dt="2020-05-25T07:36:06.836" v="3791" actId="207"/>
          <ac:spMkLst>
            <pc:docMk/>
            <pc:sldMk cId="3024154181" sldId="288"/>
            <ac:spMk id="3" creationId="{96482D8F-A509-9647-B7EA-218F4FA6085C}"/>
          </ac:spMkLst>
        </pc:spChg>
        <pc:picChg chg="add mod">
          <ac:chgData name="Vuille-Lessard Elise" userId="12ba2c8a-b798-4510-80d1-be95529dd519" providerId="ADAL" clId="{9E835564-8FFF-764C-9F3C-C2FC1B51AB40}" dt="2020-05-25T07:25:38.356" v="3679" actId="1076"/>
          <ac:picMkLst>
            <pc:docMk/>
            <pc:sldMk cId="3024154181" sldId="288"/>
            <ac:picMk id="2" creationId="{AD01E6E8-1BF6-2947-B07E-D954A530C589}"/>
          </ac:picMkLst>
        </pc:picChg>
        <pc:picChg chg="add mod">
          <ac:chgData name="Vuille-Lessard Elise" userId="12ba2c8a-b798-4510-80d1-be95529dd519" providerId="ADAL" clId="{9E835564-8FFF-764C-9F3C-C2FC1B51AB40}" dt="2020-05-25T07:33:35.149" v="3787" actId="14100"/>
          <ac:picMkLst>
            <pc:docMk/>
            <pc:sldMk cId="3024154181" sldId="288"/>
            <ac:picMk id="4" creationId="{33A8614A-964F-EA4C-8470-9C42F460ACD5}"/>
          </ac:picMkLst>
        </pc:picChg>
      </pc:sldChg>
      <pc:sldChg chg="addSp delSp modSp add del">
        <pc:chgData name="Vuille-Lessard Elise" userId="12ba2c8a-b798-4510-80d1-be95529dd519" providerId="ADAL" clId="{9E835564-8FFF-764C-9F3C-C2FC1B51AB40}" dt="2020-05-28T13:10:26.312" v="5105" actId="2696"/>
        <pc:sldMkLst>
          <pc:docMk/>
          <pc:sldMk cId="731443150" sldId="289"/>
        </pc:sldMkLst>
        <pc:spChg chg="add del">
          <ac:chgData name="Vuille-Lessard Elise" userId="12ba2c8a-b798-4510-80d1-be95529dd519" providerId="ADAL" clId="{9E835564-8FFF-764C-9F3C-C2FC1B51AB40}" dt="2020-05-25T07:31:30.989" v="3739" actId="3680"/>
          <ac:spMkLst>
            <pc:docMk/>
            <pc:sldMk cId="731443150" sldId="289"/>
            <ac:spMk id="3" creationId="{1591229D-0BA3-8849-B0A5-90423586ED01}"/>
          </ac:spMkLst>
        </pc:spChg>
        <pc:graphicFrameChg chg="add del mod modGraphic">
          <ac:chgData name="Vuille-Lessard Elise" userId="12ba2c8a-b798-4510-80d1-be95529dd519" providerId="ADAL" clId="{9E835564-8FFF-764C-9F3C-C2FC1B51AB40}" dt="2020-05-25T07:31:26.216" v="3738" actId="3680"/>
          <ac:graphicFrameMkLst>
            <pc:docMk/>
            <pc:sldMk cId="731443150" sldId="289"/>
            <ac:graphicFrameMk id="4" creationId="{F6DE46F1-79C4-3A4E-88B7-74FDFBA29687}"/>
          </ac:graphicFrameMkLst>
        </pc:graphicFrameChg>
        <pc:graphicFrameChg chg="add mod modGraphic">
          <ac:chgData name="Vuille-Lessard Elise" userId="12ba2c8a-b798-4510-80d1-be95529dd519" providerId="ADAL" clId="{9E835564-8FFF-764C-9F3C-C2FC1B51AB40}" dt="2020-05-28T13:09:11.713" v="5059" actId="20577"/>
          <ac:graphicFrameMkLst>
            <pc:docMk/>
            <pc:sldMk cId="731443150" sldId="289"/>
            <ac:graphicFrameMk id="5" creationId="{57114F3A-BFCC-694B-943A-720D405DFCBD}"/>
          </ac:graphicFrameMkLst>
        </pc:graphicFrameChg>
      </pc:sldChg>
      <pc:sldMasterChg chg="modSldLayout">
        <pc:chgData name="Vuille-Lessard Elise" userId="12ba2c8a-b798-4510-80d1-be95529dd519" providerId="ADAL" clId="{9E835564-8FFF-764C-9F3C-C2FC1B51AB40}" dt="2020-05-22T12:00:49.363" v="1701" actId="790"/>
        <pc:sldMasterMkLst>
          <pc:docMk/>
          <pc:sldMasterMk cId="2069698833" sldId="2147483648"/>
        </pc:sldMasterMkLst>
        <pc:sldLayoutChg chg="addSp delSp modSp">
          <pc:chgData name="Vuille-Lessard Elise" userId="12ba2c8a-b798-4510-80d1-be95529dd519" providerId="ADAL" clId="{9E835564-8FFF-764C-9F3C-C2FC1B51AB40}" dt="2020-05-22T12:00:49.363" v="1701" actId="790"/>
          <pc:sldLayoutMkLst>
            <pc:docMk/>
            <pc:sldMasterMk cId="2069698833" sldId="2147483648"/>
            <pc:sldLayoutMk cId="3837696660" sldId="2147483650"/>
          </pc:sldLayoutMkLst>
          <pc:spChg chg="mod">
            <ac:chgData name="Vuille-Lessard Elise" userId="12ba2c8a-b798-4510-80d1-be95529dd519" providerId="ADAL" clId="{9E835564-8FFF-764C-9F3C-C2FC1B51AB40}" dt="2020-05-22T10:14:00.293" v="1195" actId="790"/>
            <ac:spMkLst>
              <pc:docMk/>
              <pc:sldMasterMk cId="2069698833" sldId="2147483648"/>
              <pc:sldLayoutMk cId="3837696660" sldId="2147483650"/>
              <ac:spMk id="2" creationId="{F640F51F-096F-8B41-99F3-170C42C2F5A7}"/>
            </ac:spMkLst>
          </pc:spChg>
          <pc:spChg chg="mod">
            <ac:chgData name="Vuille-Lessard Elise" userId="12ba2c8a-b798-4510-80d1-be95529dd519" providerId="ADAL" clId="{9E835564-8FFF-764C-9F3C-C2FC1B51AB40}" dt="2020-05-22T12:00:49.363" v="1701" actId="790"/>
            <ac:spMkLst>
              <pc:docMk/>
              <pc:sldMasterMk cId="2069698833" sldId="2147483648"/>
              <pc:sldLayoutMk cId="3837696660" sldId="2147483650"/>
              <ac:spMk id="3" creationId="{38776DC3-F809-AF48-A83F-8829354F7845}"/>
            </ac:spMkLst>
          </pc:spChg>
          <pc:spChg chg="mod">
            <ac:chgData name="Vuille-Lessard Elise" userId="12ba2c8a-b798-4510-80d1-be95529dd519" providerId="ADAL" clId="{9E835564-8FFF-764C-9F3C-C2FC1B51AB40}" dt="2020-05-22T10:14:00.293" v="1195" actId="790"/>
            <ac:spMkLst>
              <pc:docMk/>
              <pc:sldMasterMk cId="2069698833" sldId="2147483648"/>
              <pc:sldLayoutMk cId="3837696660" sldId="2147483650"/>
              <ac:spMk id="4" creationId="{608F459D-CD00-A94E-9A54-6361967FCFF1}"/>
            </ac:spMkLst>
          </pc:spChg>
          <pc:spChg chg="mod">
            <ac:chgData name="Vuille-Lessard Elise" userId="12ba2c8a-b798-4510-80d1-be95529dd519" providerId="ADAL" clId="{9E835564-8FFF-764C-9F3C-C2FC1B51AB40}" dt="2020-05-22T10:14:00.293" v="1195" actId="790"/>
            <ac:spMkLst>
              <pc:docMk/>
              <pc:sldMasterMk cId="2069698833" sldId="2147483648"/>
              <pc:sldLayoutMk cId="3837696660" sldId="2147483650"/>
              <ac:spMk id="5" creationId="{E7DEEBB1-A2A0-834F-8DC8-43882E88F50D}"/>
            </ac:spMkLst>
          </pc:spChg>
          <pc:spChg chg="mod">
            <ac:chgData name="Vuille-Lessard Elise" userId="12ba2c8a-b798-4510-80d1-be95529dd519" providerId="ADAL" clId="{9E835564-8FFF-764C-9F3C-C2FC1B51AB40}" dt="2020-05-22T10:14:00.293" v="1195" actId="790"/>
            <ac:spMkLst>
              <pc:docMk/>
              <pc:sldMasterMk cId="2069698833" sldId="2147483648"/>
              <pc:sldLayoutMk cId="3837696660" sldId="2147483650"/>
              <ac:spMk id="6" creationId="{134FDA6D-8B11-BC47-920E-4EA4FD2B8FF8}"/>
            </ac:spMkLst>
          </pc:spChg>
          <pc:picChg chg="add del mod">
            <ac:chgData name="Vuille-Lessard Elise" userId="12ba2c8a-b798-4510-80d1-be95529dd519" providerId="ADAL" clId="{9E835564-8FFF-764C-9F3C-C2FC1B51AB40}" dt="2020-05-22T09:04:35.243" v="595"/>
            <ac:picMkLst>
              <pc:docMk/>
              <pc:sldMasterMk cId="2069698833" sldId="2147483648"/>
              <pc:sldLayoutMk cId="3837696660" sldId="2147483650"/>
              <ac:picMk id="8" creationId="{933A1872-B22A-0740-A695-F3517748152D}"/>
            </ac:picMkLst>
          </pc:picChg>
          <pc:picChg chg="add del mod">
            <ac:chgData name="Vuille-Lessard Elise" userId="12ba2c8a-b798-4510-80d1-be95529dd519" providerId="ADAL" clId="{9E835564-8FFF-764C-9F3C-C2FC1B51AB40}" dt="2020-05-22T09:04:51.836" v="597"/>
            <ac:picMkLst>
              <pc:docMk/>
              <pc:sldMasterMk cId="2069698833" sldId="2147483648"/>
              <pc:sldLayoutMk cId="3837696660" sldId="2147483650"/>
              <ac:picMk id="10" creationId="{12E75789-90FA-C740-8B3D-EA4337228FD3}"/>
            </ac:picMkLst>
          </pc:picChg>
          <pc:picChg chg="add mod modCrop">
            <ac:chgData name="Vuille-Lessard Elise" userId="12ba2c8a-b798-4510-80d1-be95529dd519" providerId="ADAL" clId="{9E835564-8FFF-764C-9F3C-C2FC1B51AB40}" dt="2020-05-22T09:09:09.293" v="655" actId="732"/>
            <ac:picMkLst>
              <pc:docMk/>
              <pc:sldMasterMk cId="2069698833" sldId="2147483648"/>
              <pc:sldLayoutMk cId="3837696660" sldId="2147483650"/>
              <ac:picMk id="12" creationId="{9D1B4D97-19E5-2A42-A7E5-AD61E25CC824}"/>
            </ac:picMkLst>
          </pc:picChg>
        </pc:sldLayoutChg>
      </pc:sldMasterChg>
    </pc:docChg>
  </pc:docChgLst>
  <pc:docChgLst>
    <pc:chgData name="Vuille-Lessard Elise" userId="12ba2c8a-b798-4510-80d1-be95529dd519" providerId="ADAL" clId="{C88B428F-B036-4C4C-83AE-F928454A1B83}"/>
    <pc:docChg chg="custSel delSld modSld">
      <pc:chgData name="Vuille-Lessard Elise" userId="12ba2c8a-b798-4510-80d1-be95529dd519" providerId="ADAL" clId="{C88B428F-B036-4C4C-83AE-F928454A1B83}" dt="2020-05-28T14:42:33.514" v="9" actId="2696"/>
      <pc:docMkLst>
        <pc:docMk/>
      </pc:docMkLst>
      <pc:sldChg chg="del">
        <pc:chgData name="Vuille-Lessard Elise" userId="12ba2c8a-b798-4510-80d1-be95529dd519" providerId="ADAL" clId="{C88B428F-B036-4C4C-83AE-F928454A1B83}" dt="2020-05-28T14:36:13.893" v="3" actId="2696"/>
        <pc:sldMkLst>
          <pc:docMk/>
          <pc:sldMk cId="3420480778" sldId="259"/>
        </pc:sldMkLst>
      </pc:sldChg>
      <pc:sldChg chg="del">
        <pc:chgData name="Vuille-Lessard Elise" userId="12ba2c8a-b798-4510-80d1-be95529dd519" providerId="ADAL" clId="{C88B428F-B036-4C4C-83AE-F928454A1B83}" dt="2020-05-28T14:36:13.020" v="2" actId="2696"/>
        <pc:sldMkLst>
          <pc:docMk/>
          <pc:sldMk cId="2458691866" sldId="260"/>
        </pc:sldMkLst>
      </pc:sldChg>
      <pc:sldChg chg="del">
        <pc:chgData name="Vuille-Lessard Elise" userId="12ba2c8a-b798-4510-80d1-be95529dd519" providerId="ADAL" clId="{C88B428F-B036-4C4C-83AE-F928454A1B83}" dt="2020-05-28T14:36:09.742" v="0" actId="2696"/>
        <pc:sldMkLst>
          <pc:docMk/>
          <pc:sldMk cId="2932750235" sldId="261"/>
        </pc:sldMkLst>
      </pc:sldChg>
      <pc:sldChg chg="del">
        <pc:chgData name="Vuille-Lessard Elise" userId="12ba2c8a-b798-4510-80d1-be95529dd519" providerId="ADAL" clId="{C88B428F-B036-4C4C-83AE-F928454A1B83}" dt="2020-05-28T14:36:10.589" v="1" actId="2696"/>
        <pc:sldMkLst>
          <pc:docMk/>
          <pc:sldMk cId="168375358" sldId="262"/>
        </pc:sldMkLst>
      </pc:sldChg>
      <pc:sldChg chg="delSp delAnim">
        <pc:chgData name="Vuille-Lessard Elise" userId="12ba2c8a-b798-4510-80d1-be95529dd519" providerId="ADAL" clId="{C88B428F-B036-4C4C-83AE-F928454A1B83}" dt="2020-05-28T14:36:19.901" v="4" actId="478"/>
        <pc:sldMkLst>
          <pc:docMk/>
          <pc:sldMk cId="745125468" sldId="276"/>
        </pc:sldMkLst>
        <pc:spChg chg="del">
          <ac:chgData name="Vuille-Lessard Elise" userId="12ba2c8a-b798-4510-80d1-be95529dd519" providerId="ADAL" clId="{C88B428F-B036-4C4C-83AE-F928454A1B83}" dt="2020-05-28T14:36:19.901" v="4" actId="478"/>
          <ac:spMkLst>
            <pc:docMk/>
            <pc:sldMk cId="745125468" sldId="276"/>
            <ac:spMk id="12" creationId="{F1A0FB84-6B6C-EC4D-8E0D-9233A1296B01}"/>
          </ac:spMkLst>
        </pc:spChg>
      </pc:sldChg>
      <pc:sldChg chg="delSp modSp del">
        <pc:chgData name="Vuille-Lessard Elise" userId="12ba2c8a-b798-4510-80d1-be95529dd519" providerId="ADAL" clId="{C88B428F-B036-4C4C-83AE-F928454A1B83}" dt="2020-05-28T14:42:33.514" v="9" actId="2696"/>
        <pc:sldMkLst>
          <pc:docMk/>
          <pc:sldMk cId="3024154181" sldId="288"/>
        </pc:sldMkLst>
        <pc:spChg chg="mod">
          <ac:chgData name="Vuille-Lessard Elise" userId="12ba2c8a-b798-4510-80d1-be95529dd519" providerId="ADAL" clId="{C88B428F-B036-4C4C-83AE-F928454A1B83}" dt="2020-05-28T14:42:32.343" v="8" actId="1076"/>
          <ac:spMkLst>
            <pc:docMk/>
            <pc:sldMk cId="3024154181" sldId="288"/>
            <ac:spMk id="3" creationId="{96482D8F-A509-9647-B7EA-218F4FA6085C}"/>
          </ac:spMkLst>
        </pc:spChg>
        <pc:picChg chg="del mod">
          <ac:chgData name="Vuille-Lessard Elise" userId="12ba2c8a-b798-4510-80d1-be95529dd519" providerId="ADAL" clId="{C88B428F-B036-4C4C-83AE-F928454A1B83}" dt="2020-05-28T14:42:29.023" v="6" actId="478"/>
          <ac:picMkLst>
            <pc:docMk/>
            <pc:sldMk cId="3024154181" sldId="288"/>
            <ac:picMk id="2" creationId="{AD01E6E8-1BF6-2947-B07E-D954A530C589}"/>
          </ac:picMkLst>
        </pc:picChg>
        <pc:picChg chg="del">
          <ac:chgData name="Vuille-Lessard Elise" userId="12ba2c8a-b798-4510-80d1-be95529dd519" providerId="ADAL" clId="{C88B428F-B036-4C4C-83AE-F928454A1B83}" dt="2020-05-28T14:42:30.232" v="7" actId="478"/>
          <ac:picMkLst>
            <pc:docMk/>
            <pc:sldMk cId="3024154181" sldId="288"/>
            <ac:picMk id="4" creationId="{33A8614A-964F-EA4C-8470-9C42F460ACD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534DCEA-5114-6546-AABA-8038CDE9D5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DD4709-A382-9943-A16A-47DC2C4ACC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947A3-8FBC-E948-AB6C-E5FF749A060D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4F890E-4A19-014E-89F9-E4FD04B370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CF8180-97A0-744F-A411-0B3B38336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4F0BF-7AF6-A643-A1AF-F2A98EF98FF0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47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D75A1-E3D1-9B42-9E65-2128A4846C7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41D00-71F0-8548-AD72-CD934E39C5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85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Position balance: max 10 s each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41D00-71F0-8548-AD72-CD934E39C5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57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Baseline age, gender, </a:t>
            </a:r>
            <a:r>
              <a:rPr lang="en-GB" dirty="0" err="1"/>
              <a:t>MELDNa</a:t>
            </a:r>
            <a:r>
              <a:rPr lang="en-GB" dirty="0"/>
              <a:t>, ascites, HE = fixed effects (do not vary)</a:t>
            </a:r>
          </a:p>
          <a:p>
            <a:pPr lvl="0"/>
            <a:r>
              <a:rPr lang="en-GB" dirty="0"/>
              <a:t>Participants (random intercepts) and f/u time (random slopes) = random effects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41D00-71F0-8548-AD72-CD934E39C5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CB20F-7793-0B4E-89EA-035972C31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FD4D5D-B9D8-5346-BB46-DF9202D60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21A5AB-AD00-3C46-ABA5-0019F5D0A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FBE-B371-8741-85C2-6AB9078C3A83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0852D1-4CB7-2845-8E24-70EC173D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C6A4BF-89E7-634D-9539-0C120A71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E91C-E9D5-3248-95C6-0E9427864A6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91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BCAC5D-B418-4347-A1F1-446F0596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0CCC35-A264-6848-9CED-04D79D10D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E7634F-0F36-7043-B2DD-706B9D3B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FBE-B371-8741-85C2-6AB9078C3A83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BD2E9B-614D-204B-A5A7-36B339C9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4E76BF-002F-274D-88B8-A317DBC0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E91C-E9D5-3248-95C6-0E9427864A6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27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BF76F9A-CA85-6340-A61D-F15C8E8DB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B89833-E135-6F45-A9C0-4CCB5B87B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1722AA-EA9A-AB46-B372-091E2063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FBE-B371-8741-85C2-6AB9078C3A83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6C9242-FC14-954C-9BED-70B09A31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9C4D3C-AADD-4E47-A9C4-08E4327F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E91C-E9D5-3248-95C6-0E9427864A6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25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D1B4D97-19E5-2A42-A7E5-AD61E25CC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22" t="33118" r="2422" b="-6398"/>
          <a:stretch/>
        </p:blipFill>
        <p:spPr>
          <a:xfrm>
            <a:off x="-1" y="0"/>
            <a:ext cx="12192001" cy="22987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640F51F-096F-8B41-99F3-170C42C2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776DC3-F809-AF48-A83F-8829354F7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649"/>
            <a:ext cx="10515600" cy="4359314"/>
          </a:xfrm>
          <a:solidFill>
            <a:schemeClr val="bg1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8F459D-CD00-A94E-9A54-6361967F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FBE-B371-8741-85C2-6AB9078C3A83}" type="datetimeFigureOut">
              <a:rPr lang="en-GB" noProof="0" smtClean="0"/>
              <a:t>16/06/2020</a:t>
            </a:fld>
            <a:endParaRPr lang="en-GB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DEEBB1-A2A0-834F-8DC8-43882E88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4FDA6D-8B11-BC47-920E-4EA4FD2B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E91C-E9D5-3248-95C6-0E9427864A6B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3769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B4D79-C98B-214E-823D-1AF705DC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CF9F85-605B-894C-84EE-053796D95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014E4A-3E8A-6A4E-B539-F86E9744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FBE-B371-8741-85C2-6AB9078C3A83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D0DB03-5756-EA47-B63D-1175B72C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4C421F-0DE4-1C48-BEA2-585F0C9C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E91C-E9D5-3248-95C6-0E9427864A6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0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5C6F7-9B96-FA45-AD6E-5077F3A4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0E56DB-8292-A945-A025-912A4012D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78D1B3-A77F-DD45-8C56-869DE06E2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AE7D1C-78E8-CA4B-B1A1-BDC88F39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FBE-B371-8741-85C2-6AB9078C3A83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DDC3B-1C33-C141-8FF2-3CE1D9A1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941482-FF5E-F544-A65B-A4278AB4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E91C-E9D5-3248-95C6-0E9427864A6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59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91F49-1095-1A4B-9DCF-1D3930AA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D3B31C-CB65-BE4F-AE4C-2D2E073F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BF806A-D5DF-B245-9187-EA7A4577F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258B02-6FC5-5441-9538-3B12CF631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01F08A-8932-8C4E-BF60-BDF9E6A35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C3D7396-3D0E-EE46-A3B1-A8EFCC9E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FBE-B371-8741-85C2-6AB9078C3A83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EB14743-0BC0-F844-AB71-BA5B1DAB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1FE81D-89D6-B249-AC03-A986C693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E91C-E9D5-3248-95C6-0E9427864A6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72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5CE72E-8864-2B4C-9880-BE543FA2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1F52700-1B7D-D442-9C7A-28E42D81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FBE-B371-8741-85C2-6AB9078C3A83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38B9B6-3DCD-AE4D-B3F4-10B63006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4EC809-3943-184C-AEAE-2294C1D5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E91C-E9D5-3248-95C6-0E9427864A6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63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97130B-DE6A-7342-9289-E5A4918D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FBE-B371-8741-85C2-6AB9078C3A83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482FD1-DD4A-A94D-8EC5-E1FC1648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BFD1C7-BA65-D641-91C1-179E8D2B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E91C-E9D5-3248-95C6-0E9427864A6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50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2B91E-F5DF-7C42-A518-B95D39AAF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705B39-A04B-CB41-9EC9-C5B2962C9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B81012-5115-E046-AD73-3F1479702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D35F22-B9EB-FB4E-8F7E-C2B1D181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FBE-B371-8741-85C2-6AB9078C3A83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310F32-8EDA-1442-A32E-96765AD8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475A9E-8F8A-D946-8796-F1FBEDED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E91C-E9D5-3248-95C6-0E9427864A6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16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0A46F4-213F-6546-878D-2EEA9CA5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8A04EA-19FF-C746-8805-CF7622B1D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FDF7E0-7CA8-C74B-86B9-5BFF1E509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AACF4D-8C0B-D94D-A92B-3212A966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FBE-B371-8741-85C2-6AB9078C3A83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8F2EE5-6C8C-884F-AF45-6C4055B26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975B9B-6302-1645-BDDB-1FF33602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E91C-E9D5-3248-95C6-0E9427864A6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10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998276F-BBA6-4E44-9797-96EE38BB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FFBC34-C05D-C94C-9666-E9C029C31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222520-791F-CB4C-B0AA-A5DE54203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0FBE-B371-8741-85C2-6AB9078C3A83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523DE5-204F-8B4A-B8AC-E59132822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D2C79-CECD-FB45-B6BD-7FA617F9E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EE91C-E9D5-3248-95C6-0E9427864A6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69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ggood.com/198lb90kg-Electronic-Hand-Grip-Strength-Dynamometer-Meter-Measuring-Abdominal-Muscle-Trainer-p-1299141.html?ID=236&amp;cur_warehouse=CN" TargetMode="External"/><Relationship Id="rId2" Type="http://schemas.openxmlformats.org/officeDocument/2006/relationships/hyperlink" Target="https://liverfrailtyindex.ucsf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qsc.govt.nz/assets/Falls/PR/005-falls-toolkit-chair-stand-test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liverfrailtyindex.ucsf.edu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if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rfrailtyindex.ucsf.ed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599"/>
            <a:ext cx="12192000" cy="62484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1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 flipV="1">
            <a:off x="0" y="2374533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9" name="Rectangle 20">
            <a:extLst>
              <a:ext uri="{FF2B5EF4-FFF2-40B4-BE49-F238E27FC236}">
                <a16:creationId xmlns:a16="http://schemas.microsoft.com/office/drawing/2014/main" id="{92CA431A-BC84-45C3-8430-0459E54A2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32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05E157-7442-2643-BB52-36850B610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2350" y="5197549"/>
            <a:ext cx="5738515" cy="1536873"/>
          </a:xfrm>
        </p:spPr>
        <p:txBody>
          <a:bodyPr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3600" dirty="0">
                <a:solidFill>
                  <a:srgbClr val="FFFFFF"/>
                </a:solidFill>
              </a:rPr>
              <a:t>Journal Club</a:t>
            </a:r>
          </a:p>
          <a:p>
            <a:pPr>
              <a:spcBef>
                <a:spcPts val="400"/>
              </a:spcBef>
            </a:pPr>
            <a:r>
              <a:rPr lang="fr-FR" dirty="0">
                <a:solidFill>
                  <a:srgbClr val="FFFFFF"/>
                </a:solidFill>
              </a:rPr>
              <a:t>28.05.2020</a:t>
            </a:r>
          </a:p>
          <a:p>
            <a:pPr>
              <a:spcBef>
                <a:spcPts val="200"/>
              </a:spcBef>
            </a:pPr>
            <a:r>
              <a:rPr lang="fr-FR" sz="2000" dirty="0">
                <a:solidFill>
                  <a:srgbClr val="FFFFFF"/>
                </a:solidFill>
              </a:rPr>
              <a:t>Élise </a:t>
            </a:r>
            <a:r>
              <a:rPr lang="fr-FR" sz="2000" dirty="0" err="1">
                <a:solidFill>
                  <a:srgbClr val="FFFFFF"/>
                </a:solidFill>
              </a:rPr>
              <a:t>Vuille</a:t>
            </a:r>
            <a:r>
              <a:rPr lang="fr-FR" sz="2000" dirty="0">
                <a:solidFill>
                  <a:srgbClr val="FFFFFF"/>
                </a:solidFill>
              </a:rPr>
              <a:t>-Lessard</a:t>
            </a:r>
          </a:p>
          <a:p>
            <a:pPr>
              <a:spcBef>
                <a:spcPts val="200"/>
              </a:spcBef>
            </a:pPr>
            <a:r>
              <a:rPr lang="fr-FR" sz="2000" dirty="0" err="1">
                <a:solidFill>
                  <a:srgbClr val="FFFFFF"/>
                </a:solidFill>
              </a:rPr>
              <a:t>Clinical</a:t>
            </a:r>
            <a:r>
              <a:rPr lang="fr-FR" sz="2000" dirty="0">
                <a:solidFill>
                  <a:srgbClr val="FFFFFF"/>
                </a:solidFill>
              </a:rPr>
              <a:t> </a:t>
            </a:r>
            <a:r>
              <a:rPr lang="fr-FR" sz="2000" dirty="0" err="1">
                <a:solidFill>
                  <a:srgbClr val="FFFFFF"/>
                </a:solidFill>
              </a:rPr>
              <a:t>Research</a:t>
            </a:r>
            <a:r>
              <a:rPr lang="fr-FR" sz="2000" dirty="0">
                <a:solidFill>
                  <a:srgbClr val="FFFFFF"/>
                </a:solidFill>
              </a:rPr>
              <a:t> </a:t>
            </a:r>
            <a:r>
              <a:rPr lang="fr-FR" sz="2000" dirty="0" err="1">
                <a:solidFill>
                  <a:srgbClr val="FFFFFF"/>
                </a:solidFill>
              </a:rPr>
              <a:t>Fellow</a:t>
            </a:r>
            <a:endParaRPr lang="fr-FR" sz="2000" dirty="0">
              <a:solidFill>
                <a:srgbClr val="FFFFFF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70BF844-5A35-BF43-9639-A2210CDAC695}"/>
              </a:ext>
            </a:extLst>
          </p:cNvPr>
          <p:cNvSpPr txBox="1">
            <a:spLocks/>
          </p:cNvSpPr>
          <p:nvPr/>
        </p:nvSpPr>
        <p:spPr>
          <a:xfrm>
            <a:off x="4457539" y="4262215"/>
            <a:ext cx="3088135" cy="10544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4500" b="1" dirty="0">
                <a:solidFill>
                  <a:schemeClr val="bg1"/>
                </a:solidFill>
              </a:rPr>
              <a:t>VIRTUAL</a:t>
            </a:r>
            <a:endParaRPr lang="fr-FR" sz="4800" b="1" dirty="0">
              <a:solidFill>
                <a:schemeClr val="bg1"/>
              </a:solidFill>
            </a:endParaRPr>
          </a:p>
        </p:txBody>
      </p:sp>
      <p:pic>
        <p:nvPicPr>
          <p:cNvPr id="5" name="Grafik 6">
            <a:extLst>
              <a:ext uri="{FF2B5EF4-FFF2-40B4-BE49-F238E27FC236}">
                <a16:creationId xmlns:a16="http://schemas.microsoft.com/office/drawing/2014/main" id="{8B83910E-25E0-8542-AA11-D8B813D6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524" y="370233"/>
            <a:ext cx="1980952" cy="80952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1FE869E-183C-644D-9003-9B7B9538E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071" y="1098509"/>
            <a:ext cx="8303342" cy="30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D4A92DD-D275-C046-A5C5-051D46800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30" y="884596"/>
            <a:ext cx="9842090" cy="508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9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8DCF3AC-C75F-4941-8601-83A21BFC1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91"/>
          <a:stretch/>
        </p:blipFill>
        <p:spPr>
          <a:xfrm>
            <a:off x="3038018" y="47414"/>
            <a:ext cx="6557243" cy="6763172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2047775-E16F-CE4C-B658-F9007ED7B982}"/>
              </a:ext>
            </a:extLst>
          </p:cNvPr>
          <p:cNvSpPr/>
          <p:nvPr/>
        </p:nvSpPr>
        <p:spPr>
          <a:xfrm>
            <a:off x="4773881" y="2660073"/>
            <a:ext cx="736271" cy="4037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12FED55-6885-A340-A14F-094793824F94}"/>
              </a:ext>
            </a:extLst>
          </p:cNvPr>
          <p:cNvSpPr/>
          <p:nvPr/>
        </p:nvSpPr>
        <p:spPr>
          <a:xfrm>
            <a:off x="5605151" y="4351228"/>
            <a:ext cx="3265715" cy="14951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FBE885E-D352-314B-A121-23DC68940B37}"/>
              </a:ext>
            </a:extLst>
          </p:cNvPr>
          <p:cNvSpPr/>
          <p:nvPr/>
        </p:nvSpPr>
        <p:spPr>
          <a:xfrm>
            <a:off x="4773881" y="5405856"/>
            <a:ext cx="736270" cy="479398"/>
          </a:xfrm>
          <a:prstGeom prst="roundRect">
            <a:avLst>
              <a:gd name="adj" fmla="val 652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0BE06E2-5CF1-2442-91D8-6328BAE7AEAD}"/>
              </a:ext>
            </a:extLst>
          </p:cNvPr>
          <p:cNvSpPr/>
          <p:nvPr/>
        </p:nvSpPr>
        <p:spPr>
          <a:xfrm>
            <a:off x="8134596" y="2683822"/>
            <a:ext cx="736271" cy="745177"/>
          </a:xfrm>
          <a:prstGeom prst="roundRect">
            <a:avLst>
              <a:gd name="adj" fmla="val 860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E2338AE-85CA-C441-8C7E-74906E13B7AA}"/>
              </a:ext>
            </a:extLst>
          </p:cNvPr>
          <p:cNvSpPr/>
          <p:nvPr/>
        </p:nvSpPr>
        <p:spPr>
          <a:xfrm>
            <a:off x="5605152" y="4056932"/>
            <a:ext cx="3265713" cy="14951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CB450AD-2E6A-CA4E-9C1B-45CEA39B694F}"/>
              </a:ext>
            </a:extLst>
          </p:cNvPr>
          <p:cNvSpPr/>
          <p:nvPr/>
        </p:nvSpPr>
        <p:spPr>
          <a:xfrm>
            <a:off x="5605151" y="4921851"/>
            <a:ext cx="3263739" cy="15730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FB73BA2-A93D-E74D-9100-7F86B2566D14}"/>
              </a:ext>
            </a:extLst>
          </p:cNvPr>
          <p:cNvSpPr/>
          <p:nvPr/>
        </p:nvSpPr>
        <p:spPr>
          <a:xfrm>
            <a:off x="4773881" y="1204079"/>
            <a:ext cx="736271" cy="31596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286A7A6-E9E5-9D48-8171-F684C8478E0A}"/>
              </a:ext>
            </a:extLst>
          </p:cNvPr>
          <p:cNvSpPr/>
          <p:nvPr/>
        </p:nvSpPr>
        <p:spPr>
          <a:xfrm>
            <a:off x="4773880" y="4341463"/>
            <a:ext cx="736271" cy="1592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519DB7E-6BF3-744F-9DA0-E61F0814C35A}"/>
              </a:ext>
            </a:extLst>
          </p:cNvPr>
          <p:cNvSpPr/>
          <p:nvPr/>
        </p:nvSpPr>
        <p:spPr>
          <a:xfrm>
            <a:off x="5605150" y="5405856"/>
            <a:ext cx="3263739" cy="479398"/>
          </a:xfrm>
          <a:prstGeom prst="roundRect">
            <a:avLst>
              <a:gd name="adj" fmla="val 652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2C890F8-D504-CB4A-9C34-44A5191F5D50}"/>
              </a:ext>
            </a:extLst>
          </p:cNvPr>
          <p:cNvSpPr/>
          <p:nvPr/>
        </p:nvSpPr>
        <p:spPr>
          <a:xfrm>
            <a:off x="5605150" y="1211412"/>
            <a:ext cx="3263739" cy="28702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0CE8700-9D96-5C47-9406-674526A93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" t="22875" r="6001" b="1306"/>
          <a:stretch/>
        </p:blipFill>
        <p:spPr>
          <a:xfrm>
            <a:off x="117719" y="5447297"/>
            <a:ext cx="2802577" cy="1363289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F8B2792-48DC-6F44-8E4E-C6856241CDBD}"/>
              </a:ext>
            </a:extLst>
          </p:cNvPr>
          <p:cNvCxnSpPr>
            <a:cxnSpLocks/>
          </p:cNvCxnSpPr>
          <p:nvPr/>
        </p:nvCxnSpPr>
        <p:spPr>
          <a:xfrm>
            <a:off x="1600200" y="4921851"/>
            <a:ext cx="0" cy="4840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3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8CA146-0A01-5D4B-B769-EC82A340D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2"/>
          <a:stretch/>
        </p:blipFill>
        <p:spPr>
          <a:xfrm>
            <a:off x="1727199" y="292510"/>
            <a:ext cx="8227961" cy="6272980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8ED1C3D-9DCB-F54C-AC8F-F81195C18682}"/>
              </a:ext>
            </a:extLst>
          </p:cNvPr>
          <p:cNvSpPr/>
          <p:nvPr/>
        </p:nvSpPr>
        <p:spPr>
          <a:xfrm>
            <a:off x="6361152" y="2807557"/>
            <a:ext cx="3004074" cy="26010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CB3D632-6FC2-8640-9C59-2950E802E020}"/>
              </a:ext>
            </a:extLst>
          </p:cNvPr>
          <p:cNvSpPr/>
          <p:nvPr/>
        </p:nvSpPr>
        <p:spPr>
          <a:xfrm>
            <a:off x="6361152" y="1763169"/>
            <a:ext cx="3004074" cy="26010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18A5088-201D-F440-B509-6A664946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62" y="1079741"/>
            <a:ext cx="10951965" cy="4176046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F7484C-1DA7-FF4A-A3B3-7EA65209E0FD}"/>
              </a:ext>
            </a:extLst>
          </p:cNvPr>
          <p:cNvSpPr/>
          <p:nvPr/>
        </p:nvSpPr>
        <p:spPr>
          <a:xfrm>
            <a:off x="4227616" y="3025239"/>
            <a:ext cx="1496290" cy="13585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3237730-AE29-5142-8364-76697E1E2C43}"/>
              </a:ext>
            </a:extLst>
          </p:cNvPr>
          <p:cNvSpPr/>
          <p:nvPr/>
        </p:nvSpPr>
        <p:spPr>
          <a:xfrm>
            <a:off x="6220691" y="4531427"/>
            <a:ext cx="2068286" cy="26620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10B13AC-E485-DE47-9D23-0384317A3638}"/>
              </a:ext>
            </a:extLst>
          </p:cNvPr>
          <p:cNvSpPr/>
          <p:nvPr/>
        </p:nvSpPr>
        <p:spPr>
          <a:xfrm>
            <a:off x="8025739" y="3035136"/>
            <a:ext cx="1496290" cy="52548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905EC72-1D07-3848-9FA7-5B4D31EE193C}"/>
              </a:ext>
            </a:extLst>
          </p:cNvPr>
          <p:cNvSpPr/>
          <p:nvPr/>
        </p:nvSpPr>
        <p:spPr>
          <a:xfrm>
            <a:off x="8600097" y="4723521"/>
            <a:ext cx="2933141" cy="26620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B3ADEA5-47E3-6049-8C72-218E3FE7557E}"/>
              </a:ext>
            </a:extLst>
          </p:cNvPr>
          <p:cNvSpPr/>
          <p:nvPr/>
        </p:nvSpPr>
        <p:spPr>
          <a:xfrm>
            <a:off x="1112833" y="4930591"/>
            <a:ext cx="2072819" cy="26620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8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21ABD-2DED-FA45-AD4F-11E7CF47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&amp;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46B06-AA91-594F-91B7-FF6118A8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649"/>
            <a:ext cx="10515600" cy="4713780"/>
          </a:xfrm>
        </p:spPr>
        <p:txBody>
          <a:bodyPr>
            <a:normAutofit/>
          </a:bodyPr>
          <a:lstStyle/>
          <a:p>
            <a:r>
              <a:rPr lang="en-GB" dirty="0"/>
              <a:t>Worsening of frailty is associated with a significantly increased risk of waitlist mortality, independent of baseline frailty and baseline </a:t>
            </a:r>
            <a:r>
              <a:rPr lang="en-GB" dirty="0" err="1"/>
              <a:t>MELDNa</a:t>
            </a:r>
            <a:r>
              <a:rPr lang="en-GB" dirty="0"/>
              <a:t>, and in a dose-dependent manner</a:t>
            </a:r>
          </a:p>
          <a:p>
            <a:pPr lvl="1"/>
            <a:r>
              <a:rPr lang="en-GB" dirty="0"/>
              <a:t>Supports longitudinal objective frailty measurement in clinical practice</a:t>
            </a:r>
          </a:p>
          <a:p>
            <a:pPr lvl="1"/>
            <a:r>
              <a:rPr lang="en-GB" dirty="0"/>
              <a:t>Justifies interventions aimed at reversing frailty</a:t>
            </a:r>
          </a:p>
          <a:p>
            <a:r>
              <a:rPr lang="en-GB" dirty="0"/>
              <a:t>Patients who’s frailty improved were different</a:t>
            </a:r>
          </a:p>
          <a:p>
            <a:pPr lvl="1"/>
            <a:r>
              <a:rPr lang="en-GB" dirty="0"/>
              <a:t>Less frail at baseline (lower LFI) (but adjusted for in multivariate analysis)</a:t>
            </a:r>
          </a:p>
          <a:p>
            <a:pPr lvl="1"/>
            <a:r>
              <a:rPr lang="en-GB" dirty="0"/>
              <a:t>Less likely to have NAFLD, diabetes, or dialysis-dependent</a:t>
            </a:r>
          </a:p>
        </p:txBody>
      </p:sp>
    </p:spTree>
    <p:extLst>
      <p:ext uri="{BB962C8B-B14F-4D97-AF65-F5344CB8AC3E}">
        <p14:creationId xmlns:p14="http://schemas.microsoft.com/office/powerpoint/2010/main" val="24178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F56D04-E86A-CA42-9696-F41947E20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&amp; conclusion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C9FCDD-3114-3C4D-A0F4-9F2815310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Strengths:</a:t>
            </a:r>
          </a:p>
          <a:p>
            <a:pPr lvl="1"/>
            <a:r>
              <a:rPr lang="en-GB" dirty="0"/>
              <a:t>Shows again the prognostic value of frailty measurement</a:t>
            </a:r>
          </a:p>
          <a:p>
            <a:pPr lvl="1"/>
            <a:r>
              <a:rPr lang="en-GB" dirty="0"/>
              <a:t>Quantifies the longitudinal impact of frailty on mortality risk</a:t>
            </a:r>
          </a:p>
          <a:p>
            <a:pPr lvl="1"/>
            <a:r>
              <a:rPr lang="en-GB" dirty="0"/>
              <a:t>Statistical analysis accounted for variations/confounders</a:t>
            </a:r>
          </a:p>
          <a:p>
            <a:r>
              <a:rPr lang="en-GB" dirty="0"/>
              <a:t>Limitations:</a:t>
            </a:r>
          </a:p>
          <a:p>
            <a:pPr lvl="1"/>
            <a:r>
              <a:rPr lang="en-GB" dirty="0"/>
              <a:t>Observational study, no proof of causation, confounders/bias</a:t>
            </a:r>
          </a:p>
          <a:p>
            <a:pPr lvl="1"/>
            <a:r>
              <a:rPr lang="en-GB" dirty="0"/>
              <a:t>Assumption that reversing frailty will necessarily improve survival</a:t>
            </a:r>
          </a:p>
          <a:p>
            <a:pPr lvl="1"/>
            <a:r>
              <a:rPr lang="en-GB" dirty="0"/>
              <a:t>Did not look at mechanisms for various trajectories: potential positive interventions such as alcohol cessation, DAAs, nutrition/exercise, or negative factors such as hospitalizations, decompensation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979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6936B2-3663-1845-B7A4-47F84312C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85D8E2-6B79-054B-801E-D5419603F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sz="1800" dirty="0"/>
              <a:t>Jennifer C Lai, Jennifer L </a:t>
            </a:r>
            <a:r>
              <a:rPr lang="fr-CA" sz="1800" dirty="0" err="1"/>
              <a:t>Dodge</a:t>
            </a:r>
            <a:r>
              <a:rPr lang="fr-CA" sz="1800" dirty="0"/>
              <a:t>, Matthew R </a:t>
            </a:r>
            <a:r>
              <a:rPr lang="fr-CA" sz="1800" dirty="0" err="1"/>
              <a:t>Kappus</a:t>
            </a:r>
            <a:r>
              <a:rPr lang="fr-CA" sz="1800" dirty="0"/>
              <a:t>, Michael A Dunn, Michael L </a:t>
            </a:r>
            <a:r>
              <a:rPr lang="fr-CA" sz="1800" dirty="0" err="1"/>
              <a:t>Volk</a:t>
            </a:r>
            <a:r>
              <a:rPr lang="fr-CA" sz="1800" dirty="0"/>
              <a:t>, Andres Duarte-</a:t>
            </a:r>
            <a:r>
              <a:rPr lang="fr-CA" sz="1800" dirty="0" err="1"/>
              <a:t>Rojo</a:t>
            </a:r>
            <a:r>
              <a:rPr lang="fr-CA" sz="1800" dirty="0"/>
              <a:t>, Daniel R </a:t>
            </a:r>
            <a:r>
              <a:rPr lang="fr-CA" sz="1800" dirty="0" err="1"/>
              <a:t>Ganger</a:t>
            </a:r>
            <a:r>
              <a:rPr lang="fr-CA" sz="1800" dirty="0"/>
              <a:t>, Robert S </a:t>
            </a:r>
            <a:r>
              <a:rPr lang="fr-CA" sz="1800" dirty="0" err="1"/>
              <a:t>Rahimi</a:t>
            </a:r>
            <a:r>
              <a:rPr lang="fr-CA" sz="1800" dirty="0"/>
              <a:t>, Charles E </a:t>
            </a:r>
            <a:r>
              <a:rPr lang="fr-CA" sz="1800" dirty="0" err="1"/>
              <a:t>McCulloch</a:t>
            </a:r>
            <a:r>
              <a:rPr lang="fr-CA" sz="1800" dirty="0"/>
              <a:t>, Christine E </a:t>
            </a:r>
            <a:r>
              <a:rPr lang="fr-CA" sz="1800" dirty="0" err="1"/>
              <a:t>Haugen</a:t>
            </a:r>
            <a:r>
              <a:rPr lang="fr-CA" sz="1800" dirty="0"/>
              <a:t>, </a:t>
            </a:r>
            <a:r>
              <a:rPr lang="fr-CA" sz="1800" dirty="0" err="1"/>
              <a:t>Mara</a:t>
            </a:r>
            <a:r>
              <a:rPr lang="fr-CA" sz="1800" dirty="0"/>
              <a:t> </a:t>
            </a:r>
            <a:r>
              <a:rPr lang="fr-CA" sz="1800" dirty="0" err="1"/>
              <a:t>McAdams-DeMarco</a:t>
            </a:r>
            <a:r>
              <a:rPr lang="fr-CA" sz="1800" dirty="0"/>
              <a:t>, Daniela </a:t>
            </a:r>
            <a:r>
              <a:rPr lang="fr-CA" sz="1800" dirty="0" err="1"/>
              <a:t>Ladner</a:t>
            </a:r>
            <a:r>
              <a:rPr lang="fr-CA" sz="1800" dirty="0"/>
              <a:t>, Dorry L </a:t>
            </a:r>
            <a:r>
              <a:rPr lang="fr-CA" sz="1800" dirty="0" err="1"/>
              <a:t>Segev</a:t>
            </a:r>
            <a:r>
              <a:rPr lang="fr-CA" sz="1800" dirty="0"/>
              <a:t>, Elizabeth C </a:t>
            </a:r>
            <a:r>
              <a:rPr lang="fr-CA" sz="1800" dirty="0" err="1"/>
              <a:t>Verna</a:t>
            </a:r>
            <a:r>
              <a:rPr lang="fr-CA" sz="1800" dirty="0"/>
              <a:t>, Multi-Center Functional Assessment in Liver Transplantation (FrAILT) Study. Changes in Frailty Are Associated With Waitlist Mortality in Patients With Cirrhosis. J Hepatol. 2020 Mar 30;S0168-8278(20)30191-4.</a:t>
            </a:r>
          </a:p>
          <a:p>
            <a:r>
              <a:rPr lang="fr-CA" sz="1800" dirty="0"/>
              <a:t>Jennifer C Lai, Christopher J </a:t>
            </a:r>
            <a:r>
              <a:rPr lang="fr-CA" sz="1800" dirty="0" err="1"/>
              <a:t>Sonnenday</a:t>
            </a:r>
            <a:r>
              <a:rPr lang="fr-CA" sz="1800" dirty="0"/>
              <a:t>, Elliot B </a:t>
            </a:r>
            <a:r>
              <a:rPr lang="fr-CA" sz="1800" dirty="0" err="1"/>
              <a:t>Tapper</a:t>
            </a:r>
            <a:r>
              <a:rPr lang="fr-CA" sz="1800" dirty="0"/>
              <a:t>, Andres Duarte-</a:t>
            </a:r>
            <a:r>
              <a:rPr lang="fr-CA" sz="1800" dirty="0" err="1"/>
              <a:t>Rojo</a:t>
            </a:r>
            <a:r>
              <a:rPr lang="fr-CA" sz="1800" dirty="0"/>
              <a:t>, Michael A Dunn, William </a:t>
            </a:r>
            <a:r>
              <a:rPr lang="fr-CA" sz="1800" dirty="0" err="1"/>
              <a:t>Bernal</a:t>
            </a:r>
            <a:r>
              <a:rPr lang="fr-CA" sz="1800" dirty="0"/>
              <a:t>, Elizabeth J Carey, Srinivasan </a:t>
            </a:r>
            <a:r>
              <a:rPr lang="fr-CA" sz="1800" dirty="0" err="1"/>
              <a:t>Dasarathy</a:t>
            </a:r>
            <a:r>
              <a:rPr lang="fr-CA" sz="1800" dirty="0"/>
              <a:t>, </a:t>
            </a:r>
            <a:r>
              <a:rPr lang="fr-CA" sz="1800" dirty="0" err="1"/>
              <a:t>Binita</a:t>
            </a:r>
            <a:r>
              <a:rPr lang="fr-CA" sz="1800" dirty="0"/>
              <a:t> M </a:t>
            </a:r>
            <a:r>
              <a:rPr lang="fr-CA" sz="1800" dirty="0" err="1"/>
              <a:t>Kamath</a:t>
            </a:r>
            <a:r>
              <a:rPr lang="fr-CA" sz="1800" dirty="0"/>
              <a:t>, Matthew R </a:t>
            </a:r>
            <a:r>
              <a:rPr lang="fr-CA" sz="1800" dirty="0" err="1"/>
              <a:t>Kappus</a:t>
            </a:r>
            <a:r>
              <a:rPr lang="fr-CA" sz="1800" dirty="0"/>
              <a:t>, Aldo J </a:t>
            </a:r>
            <a:r>
              <a:rPr lang="fr-CA" sz="1800" dirty="0" err="1"/>
              <a:t>Montano-Loza</a:t>
            </a:r>
            <a:r>
              <a:rPr lang="fr-CA" sz="1800" dirty="0"/>
              <a:t>, </a:t>
            </a:r>
            <a:r>
              <a:rPr lang="fr-CA" sz="1800" dirty="0" err="1"/>
              <a:t>Shunji</a:t>
            </a:r>
            <a:r>
              <a:rPr lang="fr-CA" sz="1800" dirty="0"/>
              <a:t> </a:t>
            </a:r>
            <a:r>
              <a:rPr lang="fr-CA" sz="1800" dirty="0" err="1"/>
              <a:t>Nagai</a:t>
            </a:r>
            <a:r>
              <a:rPr lang="fr-CA" sz="1800" dirty="0"/>
              <a:t>, </a:t>
            </a:r>
            <a:r>
              <a:rPr lang="fr-CA" sz="1800" dirty="0" err="1"/>
              <a:t>Puneeta</a:t>
            </a:r>
            <a:r>
              <a:rPr lang="fr-CA" sz="1800" dirty="0"/>
              <a:t> </a:t>
            </a:r>
            <a:r>
              <a:rPr lang="fr-CA" sz="1800" dirty="0" err="1"/>
              <a:t>Tandon</a:t>
            </a:r>
            <a:r>
              <a:rPr lang="fr-CA" sz="1800" dirty="0"/>
              <a:t>. </a:t>
            </a:r>
            <a:r>
              <a:rPr lang="fr-CA" sz="1800" dirty="0" err="1"/>
              <a:t>Frailty</a:t>
            </a:r>
            <a:r>
              <a:rPr lang="fr-CA" sz="1800" dirty="0"/>
              <a:t> in </a:t>
            </a:r>
            <a:r>
              <a:rPr lang="fr-CA" sz="1800" dirty="0" err="1"/>
              <a:t>Liver</a:t>
            </a:r>
            <a:r>
              <a:rPr lang="fr-CA" sz="1800" dirty="0"/>
              <a:t> Transplantation: An Expert Opinion </a:t>
            </a:r>
            <a:r>
              <a:rPr lang="fr-CA" sz="1800" dirty="0" err="1"/>
              <a:t>Statement</a:t>
            </a:r>
            <a:r>
              <a:rPr lang="fr-CA" sz="1800" dirty="0"/>
              <a:t> </a:t>
            </a:r>
            <a:r>
              <a:rPr lang="fr-CA" sz="1800" dirty="0" err="1"/>
              <a:t>From</a:t>
            </a:r>
            <a:r>
              <a:rPr lang="fr-CA" sz="1800" dirty="0"/>
              <a:t> the American Society of Transplantation </a:t>
            </a:r>
            <a:r>
              <a:rPr lang="fr-CA" sz="1800" dirty="0" err="1"/>
              <a:t>Liver</a:t>
            </a:r>
            <a:r>
              <a:rPr lang="fr-CA" sz="1800" dirty="0"/>
              <a:t> and Intestinal </a:t>
            </a:r>
            <a:r>
              <a:rPr lang="fr-CA" sz="1800" dirty="0" err="1"/>
              <a:t>Community</a:t>
            </a:r>
            <a:r>
              <a:rPr lang="fr-CA" sz="1800" dirty="0"/>
              <a:t> of Practice. Am J Transplant. . 2019 Jul;19(7):1896-1906. </a:t>
            </a:r>
            <a:r>
              <a:rPr lang="fr-CA" sz="1800" dirty="0" err="1"/>
              <a:t>doi</a:t>
            </a:r>
            <a:r>
              <a:rPr lang="fr-CA" sz="1800" dirty="0"/>
              <a:t>: 10.1111/ajt.15392. </a:t>
            </a:r>
            <a:r>
              <a:rPr lang="fr-CA" sz="1800" dirty="0" err="1"/>
              <a:t>Epub</a:t>
            </a:r>
            <a:r>
              <a:rPr lang="fr-CA" sz="1800" dirty="0"/>
              <a:t> 2019 May 8.</a:t>
            </a:r>
          </a:p>
          <a:p>
            <a:r>
              <a:rPr lang="fr-CA" sz="1800" dirty="0">
                <a:hlinkClick r:id="rId2"/>
              </a:rPr>
              <a:t>https://liverfrailtyindex.ucsf.edu/</a:t>
            </a:r>
            <a:endParaRPr lang="fr-FR" sz="1800" dirty="0"/>
          </a:p>
          <a:p>
            <a:r>
              <a:rPr lang="fr-FR" sz="1800" dirty="0" err="1"/>
              <a:t>Dynamometer</a:t>
            </a:r>
            <a:r>
              <a:rPr lang="fr-FR" sz="1800" dirty="0"/>
              <a:t> image: </a:t>
            </a:r>
            <a:r>
              <a:rPr lang="fr-CA" sz="1800" dirty="0">
                <a:hlinkClick r:id="rId3"/>
              </a:rPr>
              <a:t>https://www.banggood.com/198lb90kg-Electronic-Hand-Grip-Strength-Dynamometer-Meter-Measuring-Abdominal-Muscle-Trainer-p-1299141.html?ID=236&amp;cur_warehouse=CN</a:t>
            </a:r>
            <a:endParaRPr lang="fr-CA" sz="1800" dirty="0"/>
          </a:p>
          <a:p>
            <a:r>
              <a:rPr lang="fr-FR" sz="1800" dirty="0"/>
              <a:t>Chair stands image: </a:t>
            </a:r>
            <a:r>
              <a:rPr lang="fr-CA" sz="1800" dirty="0">
                <a:hlinkClick r:id="rId4"/>
              </a:rPr>
              <a:t>https://www.hqsc.govt.nz/assets/Falls/PR/005-falls-toolkit-chair-stand-test.pdf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83446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CBC975-EF1C-9845-8CA6-C8D31093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8C68D9-A41C-494C-B196-0BC2808B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9271"/>
            <a:ext cx="11155753" cy="490382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Frailty = a clinical state of decreased physiologic, cognitive and functional reserve and increased vulnerability to health stressors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Liver Frailty Index (LFI), as measured at a single time point, predicts mortality among patients with cirrhosis awaiting liver transplantation</a:t>
            </a:r>
          </a:p>
          <a:p>
            <a:pPr lvl="1"/>
            <a:r>
              <a:rPr lang="en-GB" dirty="0" err="1"/>
              <a:t>MELDNa</a:t>
            </a:r>
            <a:r>
              <a:rPr lang="en-GB" dirty="0"/>
              <a:t> + LFI better than </a:t>
            </a:r>
            <a:r>
              <a:rPr lang="en-GB" dirty="0" err="1"/>
              <a:t>MELDNa</a:t>
            </a:r>
            <a:r>
              <a:rPr lang="en-GB" dirty="0"/>
              <a:t> alone (3- and 12-month waitlist mortality)</a:t>
            </a:r>
          </a:p>
          <a:p>
            <a:pPr lvl="1"/>
            <a:r>
              <a:rPr lang="en-GB" dirty="0"/>
              <a:t>Takes into account risk factors not captured by bilirubin, INR, creatinine, Na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761077-672A-8046-A491-925BDD52A3E7}"/>
              </a:ext>
            </a:extLst>
          </p:cNvPr>
          <p:cNvSpPr txBox="1"/>
          <p:nvPr/>
        </p:nvSpPr>
        <p:spPr>
          <a:xfrm>
            <a:off x="9085443" y="6211669"/>
            <a:ext cx="3012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Lai et al. </a:t>
            </a:r>
            <a:r>
              <a:rPr lang="fr-CA" dirty="0" err="1"/>
              <a:t>Hepatology</a:t>
            </a:r>
            <a:r>
              <a:rPr lang="fr-CA" dirty="0"/>
              <a:t> 2017</a:t>
            </a:r>
          </a:p>
          <a:p>
            <a:r>
              <a:rPr lang="fr-CA" dirty="0"/>
              <a:t>Lai et al. Am J Transplant 2019</a:t>
            </a:r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135F288-AB2F-E449-8C6F-6765EF973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64" y="2686077"/>
            <a:ext cx="5429472" cy="202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9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055062-BECA-AB48-80A9-972FBE106E6D}"/>
              </a:ext>
            </a:extLst>
          </p:cNvPr>
          <p:cNvSpPr/>
          <p:nvPr/>
        </p:nvSpPr>
        <p:spPr>
          <a:xfrm>
            <a:off x="8845679" y="197033"/>
            <a:ext cx="3288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CA" dirty="0">
                <a:hlinkClick r:id="rId3"/>
              </a:rPr>
              <a:t>https://liverfrailtyindex.ucsf.edu/</a:t>
            </a:r>
            <a:endParaRPr lang="fr-CA" dirty="0"/>
          </a:p>
          <a:p>
            <a:pPr algn="r"/>
            <a:r>
              <a:rPr lang="fr-CA" dirty="0"/>
              <a:t>Lai et al. </a:t>
            </a:r>
            <a:r>
              <a:rPr lang="fr-CA" dirty="0" err="1"/>
              <a:t>Hepatology</a:t>
            </a:r>
            <a:r>
              <a:rPr lang="fr-CA" dirty="0"/>
              <a:t> 2017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63B06D-C17F-1345-85BC-C1B868D2C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317" y="2366611"/>
            <a:ext cx="1561982" cy="15619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5265A5-F56B-2740-94FE-FCE943273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10" y="3515736"/>
            <a:ext cx="2212024" cy="14454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3B7DED3-26CD-2140-9FDA-94EABA34B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0317" y="5026240"/>
            <a:ext cx="2346260" cy="16347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58F1DAA-98CD-7C4A-835B-87D668C4E8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3" r="79479" b="73296"/>
          <a:stretch/>
        </p:blipFill>
        <p:spPr>
          <a:xfrm>
            <a:off x="57407" y="116712"/>
            <a:ext cx="2014847" cy="17358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319E6EB-B5A3-7E4C-BD5E-32E1C8FDB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4215" y="668504"/>
            <a:ext cx="7166102" cy="59924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DD4405D-53D9-F54F-A343-198068BEDA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0630" y="2478555"/>
            <a:ext cx="1979138" cy="3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8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DD69901-12A9-2C49-B50D-0C40E60D1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50"/>
          <a:stretch/>
        </p:blipFill>
        <p:spPr>
          <a:xfrm>
            <a:off x="4333504" y="776486"/>
            <a:ext cx="3302330" cy="59680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2A6641-C4E2-F841-AA8D-6E9966B33A37}"/>
              </a:ext>
            </a:extLst>
          </p:cNvPr>
          <p:cNvSpPr/>
          <p:nvPr/>
        </p:nvSpPr>
        <p:spPr>
          <a:xfrm>
            <a:off x="570016" y="331013"/>
            <a:ext cx="12872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latin typeface="Helvetica" pitchFamily="2" charset="0"/>
              </a:rPr>
              <a:t>LFI = (-0.330 * </a:t>
            </a:r>
            <a:r>
              <a:rPr lang="fr-CA" sz="1600" dirty="0" err="1">
                <a:latin typeface="Helvetica" pitchFamily="2" charset="0"/>
              </a:rPr>
              <a:t>gender-adjusted</a:t>
            </a:r>
            <a:r>
              <a:rPr lang="fr-CA" sz="1600" dirty="0">
                <a:latin typeface="Helvetica" pitchFamily="2" charset="0"/>
              </a:rPr>
              <a:t> grip </a:t>
            </a:r>
            <a:r>
              <a:rPr lang="fr-CA" sz="1600" dirty="0" err="1">
                <a:latin typeface="Helvetica" pitchFamily="2" charset="0"/>
              </a:rPr>
              <a:t>strength</a:t>
            </a:r>
            <a:r>
              <a:rPr lang="fr-CA" sz="1600" dirty="0">
                <a:latin typeface="Helvetica" pitchFamily="2" charset="0"/>
              </a:rPr>
              <a:t>) + (-2.529 * </a:t>
            </a:r>
            <a:r>
              <a:rPr lang="fr-CA" sz="1600" dirty="0" err="1">
                <a:latin typeface="Helvetica" pitchFamily="2" charset="0"/>
              </a:rPr>
              <a:t>number</a:t>
            </a:r>
            <a:r>
              <a:rPr lang="fr-CA" sz="1600" dirty="0">
                <a:latin typeface="Helvetica" pitchFamily="2" charset="0"/>
              </a:rPr>
              <a:t> of chair stands per second) + (-0.040 * balance time) + 6 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208213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F007697-2F3F-5245-96B2-C28C09C5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89" y="1047523"/>
            <a:ext cx="9264775" cy="54399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ED5C27-F497-814D-8335-9FD02DC1F689}"/>
              </a:ext>
            </a:extLst>
          </p:cNvPr>
          <p:cNvSpPr/>
          <p:nvPr/>
        </p:nvSpPr>
        <p:spPr>
          <a:xfrm>
            <a:off x="8552202" y="370506"/>
            <a:ext cx="3288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hlinkClick r:id="rId3"/>
              </a:rPr>
              <a:t>https://liverfrailtyindex.ucsf.edu/</a:t>
            </a: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C2156C-C099-1843-B267-C3A44598F580}"/>
              </a:ext>
            </a:extLst>
          </p:cNvPr>
          <p:cNvSpPr txBox="1"/>
          <p:nvPr/>
        </p:nvSpPr>
        <p:spPr>
          <a:xfrm>
            <a:off x="5588345" y="2041360"/>
            <a:ext cx="94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Pre-frail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9610391-EB5F-6B48-B699-49542BFC9F8F}"/>
              </a:ext>
            </a:extLst>
          </p:cNvPr>
          <p:cNvCxnSpPr>
            <a:cxnSpLocks/>
          </p:cNvCxnSpPr>
          <p:nvPr/>
        </p:nvCxnSpPr>
        <p:spPr>
          <a:xfrm>
            <a:off x="5189517" y="2375067"/>
            <a:ext cx="1733797" cy="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2609A89-16A4-AA44-A318-3F1A2BB3A9E3}"/>
              </a:ext>
            </a:extLst>
          </p:cNvPr>
          <p:cNvSpPr txBox="1"/>
          <p:nvPr/>
        </p:nvSpPr>
        <p:spPr>
          <a:xfrm>
            <a:off x="9114536" y="5130140"/>
            <a:ext cx="27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HIGH SCORE = MORE FRAIL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1CB3119-338A-C14B-8D7A-B72AFAE5BD35}"/>
              </a:ext>
            </a:extLst>
          </p:cNvPr>
          <p:cNvSpPr txBox="1"/>
          <p:nvPr/>
        </p:nvSpPr>
        <p:spPr>
          <a:xfrm>
            <a:off x="5457235" y="6416465"/>
            <a:ext cx="127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Average = 4</a:t>
            </a:r>
          </a:p>
        </p:txBody>
      </p:sp>
    </p:spTree>
    <p:extLst>
      <p:ext uri="{BB962C8B-B14F-4D97-AF65-F5344CB8AC3E}">
        <p14:creationId xmlns:p14="http://schemas.microsoft.com/office/powerpoint/2010/main" val="74512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776AF2-543B-F049-8DE7-AFAD8F7A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of the study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EE93E5-D83E-3B4C-B6A5-D00BF9EAF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649"/>
            <a:ext cx="10515600" cy="1792450"/>
          </a:xfrm>
        </p:spPr>
        <p:txBody>
          <a:bodyPr>
            <a:normAutofit/>
          </a:bodyPr>
          <a:lstStyle/>
          <a:p>
            <a:r>
              <a:rPr lang="en-GB" dirty="0"/>
              <a:t>Frailty at a </a:t>
            </a:r>
            <a:r>
              <a:rPr lang="en-GB" i="1" dirty="0"/>
              <a:t>single time point</a:t>
            </a:r>
            <a:r>
              <a:rPr lang="en-GB" dirty="0"/>
              <a:t> predicts mortality, but whether </a:t>
            </a:r>
            <a:r>
              <a:rPr lang="en-GB" i="1" dirty="0"/>
              <a:t>change</a:t>
            </a:r>
            <a:r>
              <a:rPr lang="en-GB" dirty="0"/>
              <a:t> in frailty over time is associated with death is unknown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42C46CF-865D-3740-B5E6-B72935FF0EFB}"/>
              </a:ext>
            </a:extLst>
          </p:cNvPr>
          <p:cNvSpPr txBox="1">
            <a:spLocks/>
          </p:cNvSpPr>
          <p:nvPr/>
        </p:nvSpPr>
        <p:spPr>
          <a:xfrm>
            <a:off x="1876796" y="3723753"/>
            <a:ext cx="8438408" cy="9856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Describe trajectories of frailty (∆LFI) among patients with cirrhosis and evaluate its association with mortality.  </a:t>
            </a:r>
          </a:p>
        </p:txBody>
      </p:sp>
    </p:spTree>
    <p:extLst>
      <p:ext uri="{BB962C8B-B14F-4D97-AF65-F5344CB8AC3E}">
        <p14:creationId xmlns:p14="http://schemas.microsoft.com/office/powerpoint/2010/main" val="304709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98410-7FEC-2344-9B0D-0A00A2FB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D30EA7-8C9E-AC45-A802-D6DA1F885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Data from 8 liver transplant centres in the United States from the Functional Assessment in Liver Transplantation (</a:t>
            </a:r>
            <a:r>
              <a:rPr lang="en-GB" dirty="0" err="1"/>
              <a:t>FrAILT</a:t>
            </a:r>
            <a:r>
              <a:rPr lang="en-GB" dirty="0"/>
              <a:t>) Study</a:t>
            </a:r>
          </a:p>
          <a:p>
            <a:r>
              <a:rPr lang="en-GB" dirty="0"/>
              <a:t>Demographics, MELD-Na, ascites, HE…</a:t>
            </a:r>
          </a:p>
          <a:p>
            <a:r>
              <a:rPr lang="en-GB" dirty="0"/>
              <a:t>… to January 2019</a:t>
            </a:r>
          </a:p>
          <a:p>
            <a:r>
              <a:rPr lang="en-GB" dirty="0"/>
              <a:t>Inclusion criteria: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Cirrhosis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Listed or eligible for listing for liver transplantation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Seen as an outpatient for clinical care</a:t>
            </a:r>
          </a:p>
          <a:p>
            <a:r>
              <a:rPr lang="en-GB" dirty="0"/>
              <a:t>Exclusion criteria: listed with MELD-Na exception point</a:t>
            </a:r>
          </a:p>
        </p:txBody>
      </p:sp>
    </p:spTree>
    <p:extLst>
      <p:ext uri="{BB962C8B-B14F-4D97-AF65-F5344CB8AC3E}">
        <p14:creationId xmlns:p14="http://schemas.microsoft.com/office/powerpoint/2010/main" val="327039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0B8EA1-34E7-1240-92A7-18BE9000D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5"/>
          <a:stretch/>
        </p:blipFill>
        <p:spPr>
          <a:xfrm>
            <a:off x="1719007" y="475430"/>
            <a:ext cx="9224296" cy="5770991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458EB9D-8080-714F-84EC-9C5961CFFB56}"/>
              </a:ext>
            </a:extLst>
          </p:cNvPr>
          <p:cNvSpPr/>
          <p:nvPr/>
        </p:nvSpPr>
        <p:spPr>
          <a:xfrm>
            <a:off x="1999013" y="5477020"/>
            <a:ext cx="7121235" cy="793151"/>
          </a:xfrm>
          <a:prstGeom prst="roundRect">
            <a:avLst>
              <a:gd name="adj" fmla="val 652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2E8ED6E-1C1F-B141-ACFF-2D2305CD28AF}"/>
              </a:ext>
            </a:extLst>
          </p:cNvPr>
          <p:cNvSpPr txBox="1"/>
          <p:nvPr/>
        </p:nvSpPr>
        <p:spPr>
          <a:xfrm>
            <a:off x="9400254" y="5704298"/>
            <a:ext cx="235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Median f/u: 11 months</a:t>
            </a:r>
          </a:p>
        </p:txBody>
      </p:sp>
    </p:spTree>
    <p:extLst>
      <p:ext uri="{BB962C8B-B14F-4D97-AF65-F5344CB8AC3E}">
        <p14:creationId xmlns:p14="http://schemas.microsoft.com/office/powerpoint/2010/main" val="209183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E2B25-B9AA-BD4B-80A0-38160F1B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27E87D-A3D6-F040-94B1-71BBD5019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Primary outcome: </a:t>
            </a:r>
            <a:r>
              <a:rPr lang="en-GB" b="1" dirty="0"/>
              <a:t>waitlist mortality</a:t>
            </a:r>
          </a:p>
          <a:p>
            <a:pPr lvl="1"/>
            <a:r>
              <a:rPr lang="en-GB" dirty="0"/>
              <a:t>Death + delisting for being too sick for OLT</a:t>
            </a:r>
          </a:p>
          <a:p>
            <a:r>
              <a:rPr lang="en-GB" dirty="0"/>
              <a:t>Statistical analysis:</a:t>
            </a:r>
          </a:p>
          <a:p>
            <a:pPr lvl="1"/>
            <a:r>
              <a:rPr lang="en-GB" dirty="0"/>
              <a:t>Multilevel mixed-effects linear regression to model longitudinal data from each clinic visit and predict ∆LFI per 3 months</a:t>
            </a:r>
          </a:p>
          <a:p>
            <a:pPr lvl="2"/>
            <a:r>
              <a:rPr lang="en-GB" dirty="0"/>
              <a:t>4 categories of ∆LFI: improved, stable, moderate worsening, and severe worsening</a:t>
            </a:r>
          </a:p>
          <a:p>
            <a:pPr lvl="1"/>
            <a:r>
              <a:rPr lang="en-GB" dirty="0"/>
              <a:t>Estimation of the cumulative incidence of waitlist mortality within 3-, 6-, and 12-months of study entry by ∆LFI category</a:t>
            </a:r>
          </a:p>
          <a:p>
            <a:pPr lvl="1"/>
            <a:r>
              <a:rPr lang="en-GB" dirty="0"/>
              <a:t>Competing risk regression (DDLT = competing risk)</a:t>
            </a:r>
          </a:p>
          <a:p>
            <a:pPr lvl="2"/>
            <a:r>
              <a:rPr lang="en-GB" dirty="0"/>
              <a:t>Censored: LDLT and removed for other reason</a:t>
            </a:r>
          </a:p>
          <a:p>
            <a:pPr lvl="2"/>
            <a:r>
              <a:rPr lang="en-GB" dirty="0" err="1"/>
              <a:t>MELDNa</a:t>
            </a:r>
            <a:r>
              <a:rPr lang="en-GB" dirty="0"/>
              <a:t> kept in final model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5999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Breitbild</PresentationFormat>
  <Paragraphs>73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Thème Office</vt:lpstr>
      <vt:lpstr>PowerPoint-Präsentation</vt:lpstr>
      <vt:lpstr>Introduction</vt:lpstr>
      <vt:lpstr>PowerPoint-Präsentation</vt:lpstr>
      <vt:lpstr>PowerPoint-Präsentation</vt:lpstr>
      <vt:lpstr>PowerPoint-Präsentation</vt:lpstr>
      <vt:lpstr>Aim of the study</vt:lpstr>
      <vt:lpstr>Methods</vt:lpstr>
      <vt:lpstr>PowerPoint-Präsentation</vt:lpstr>
      <vt:lpstr>Methods</vt:lpstr>
      <vt:lpstr>PowerPoint-Präsentation</vt:lpstr>
      <vt:lpstr>PowerPoint-Präsentation</vt:lpstr>
      <vt:lpstr>PowerPoint-Präsentation</vt:lpstr>
      <vt:lpstr>PowerPoint-Präsentation</vt:lpstr>
      <vt:lpstr>Discussion &amp; conclusion</vt:lpstr>
      <vt:lpstr>Discussion &amp; conclusion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Vuille-Lessard Elise</dc:creator>
  <cp:lastModifiedBy>Cornels, Angelika</cp:lastModifiedBy>
  <cp:revision>1</cp:revision>
  <dcterms:created xsi:type="dcterms:W3CDTF">2020-05-22T09:01:35Z</dcterms:created>
  <dcterms:modified xsi:type="dcterms:W3CDTF">2020-06-16T10:30:32Z</dcterms:modified>
</cp:coreProperties>
</file>