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49" r:id="rId2"/>
    <p:sldMasterId id="2147483754" r:id="rId3"/>
    <p:sldMasterId id="2147483766" r:id="rId4"/>
    <p:sldMasterId id="2147483763" r:id="rId5"/>
  </p:sldMasterIdLst>
  <p:notesMasterIdLst>
    <p:notesMasterId r:id="rId22"/>
  </p:notesMasterIdLst>
  <p:sldIdLst>
    <p:sldId id="397" r:id="rId6"/>
    <p:sldId id="415" r:id="rId7"/>
    <p:sldId id="399" r:id="rId8"/>
    <p:sldId id="400" r:id="rId9"/>
    <p:sldId id="401" r:id="rId10"/>
    <p:sldId id="402" r:id="rId11"/>
    <p:sldId id="418" r:id="rId12"/>
    <p:sldId id="403" r:id="rId13"/>
    <p:sldId id="416" r:id="rId14"/>
    <p:sldId id="417" r:id="rId15"/>
    <p:sldId id="404" r:id="rId16"/>
    <p:sldId id="405" r:id="rId17"/>
    <p:sldId id="419" r:id="rId18"/>
    <p:sldId id="420" r:id="rId19"/>
    <p:sldId id="406" r:id="rId20"/>
    <p:sldId id="385" r:id="rId21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1BB"/>
    <a:srgbClr val="4A7094"/>
    <a:srgbClr val="E4DBCF"/>
    <a:srgbClr val="8C7482"/>
    <a:srgbClr val="F5EBEF"/>
    <a:srgbClr val="9B6051"/>
    <a:srgbClr val="666F77"/>
    <a:srgbClr val="BFE0D4"/>
    <a:srgbClr val="D8E3F5"/>
    <a:srgbClr val="D0D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5" autoAdjust="0"/>
  </p:normalViewPr>
  <p:slideViewPr>
    <p:cSldViewPr snapToGrid="0" snapToObjects="1">
      <p:cViewPr varScale="1">
        <p:scale>
          <a:sx n="143" d="100"/>
          <a:sy n="143" d="100"/>
        </p:scale>
        <p:origin x="72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8" d="100"/>
          <a:sy n="128" d="100"/>
        </p:scale>
        <p:origin x="3152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BB809-BBEE-7448-9233-6973D63859EA}" type="datetimeFigureOut">
              <a:rPr lang="de-DE" smtClean="0"/>
              <a:t>09.04.2024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95C04-E291-F549-9F12-4CD1EACFC0C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819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8A34724-C738-4C6A-ABC2-8DD035E6BF78}"/>
              </a:ext>
            </a:extLst>
          </p:cNvPr>
          <p:cNvGrpSpPr/>
          <p:nvPr userDrawn="1"/>
        </p:nvGrpSpPr>
        <p:grpSpPr>
          <a:xfrm>
            <a:off x="0" y="2608263"/>
            <a:ext cx="9144001" cy="2535237"/>
            <a:chOff x="0" y="2608263"/>
            <a:chExt cx="9144001" cy="2535237"/>
          </a:xfrm>
        </p:grpSpPr>
        <p:sp>
          <p:nvSpPr>
            <p:cNvPr id="8" name="Rechteck 7"/>
            <p:cNvSpPr/>
            <p:nvPr userDrawn="1"/>
          </p:nvSpPr>
          <p:spPr>
            <a:xfrm>
              <a:off x="0" y="2608263"/>
              <a:ext cx="9144000" cy="25352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9" name="Parallelogramm 8"/>
            <p:cNvSpPr/>
            <p:nvPr userDrawn="1"/>
          </p:nvSpPr>
          <p:spPr>
            <a:xfrm>
              <a:off x="5727032" y="2608263"/>
              <a:ext cx="3416969" cy="2535237"/>
            </a:xfrm>
            <a:prstGeom prst="parallelogram">
              <a:avLst>
                <a:gd name="adj" fmla="val 5052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10" name="Parallelogramm 9"/>
            <p:cNvSpPr/>
            <p:nvPr userDrawn="1"/>
          </p:nvSpPr>
          <p:spPr>
            <a:xfrm flipH="1">
              <a:off x="2677026" y="2608263"/>
              <a:ext cx="5927224" cy="2535237"/>
            </a:xfrm>
            <a:prstGeom prst="parallelogram">
              <a:avLst>
                <a:gd name="adj" fmla="val 5052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11" name="Parallelogramm 10"/>
            <p:cNvSpPr/>
            <p:nvPr userDrawn="1"/>
          </p:nvSpPr>
          <p:spPr>
            <a:xfrm>
              <a:off x="420946" y="2608263"/>
              <a:ext cx="5047407" cy="2535237"/>
            </a:xfrm>
            <a:prstGeom prst="parallelogram">
              <a:avLst>
                <a:gd name="adj" fmla="val 505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</p:grpSp>
      <p:sp>
        <p:nvSpPr>
          <p:cNvPr id="13" name="Textplatzhalter 6"/>
          <p:cNvSpPr>
            <a:spLocks noGrp="1"/>
          </p:cNvSpPr>
          <p:nvPr userDrawn="1">
            <p:ph type="body" sz="quarter" idx="10"/>
          </p:nvPr>
        </p:nvSpPr>
        <p:spPr>
          <a:xfrm>
            <a:off x="539750" y="2168673"/>
            <a:ext cx="8064500" cy="336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F43B2504-42AC-4E72-9113-E76B6A874D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39750" y="1217533"/>
            <a:ext cx="8064500" cy="7797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31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910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1"/>
          <p:cNvSpPr>
            <a:spLocks noGrp="1"/>
          </p:cNvSpPr>
          <p:nvPr>
            <p:ph sz="quarter" idx="17"/>
          </p:nvPr>
        </p:nvSpPr>
        <p:spPr>
          <a:xfrm>
            <a:off x="4643438" y="1347788"/>
            <a:ext cx="3960813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1B4A430-EB2D-44A9-893B-275CFF0E3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396670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1" name="Inhaltsplatzhalter 11">
            <a:extLst>
              <a:ext uri="{FF2B5EF4-FFF2-40B4-BE49-F238E27FC236}">
                <a16:creationId xmlns:a16="http://schemas.microsoft.com/office/drawing/2014/main" id="{E3893E4A-D4AE-426D-9362-E402BE3ED33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48837" y="2986438"/>
            <a:ext cx="3960813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3F8FE128-61D1-4D07-9602-FC500448710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8951" y="1347788"/>
            <a:ext cx="3960813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:a16="http://schemas.microsoft.com/office/drawing/2014/main" id="{3E35F8A6-8588-4AF8-8B51-A80A5446AC1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4350" y="2986438"/>
            <a:ext cx="3960813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5014F1B-1853-4F43-AD74-FFA3A309A131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4A0BFEC-6D4B-489E-A083-7F260B10C53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Titel </a:t>
            </a:r>
            <a:r>
              <a:rPr lang="de-DE">
                <a:solidFill>
                  <a:srgbClr val="FF0000"/>
                </a:solidFill>
              </a:rPr>
              <a:t>Präsentation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D03D1FC9-91FE-4402-ABDA-EF6687A5DF0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3338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>
          <p15:clr>
            <a:srgbClr val="A4A3A4"/>
          </p15:clr>
        </p15:guide>
        <p15:guide id="2" orient="horz" pos="1869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7"/>
          </p:nvPr>
        </p:nvSpPr>
        <p:spPr>
          <a:xfrm>
            <a:off x="4648838" y="1635125"/>
            <a:ext cx="3960813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1778350-B4FD-473A-92D2-B097255BC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4" name="Inhaltsplatzhalter 11">
            <a:extLst>
              <a:ext uri="{FF2B5EF4-FFF2-40B4-BE49-F238E27FC236}">
                <a16:creationId xmlns:a16="http://schemas.microsoft.com/office/drawing/2014/main" id="{A0854AF0-AC28-4DA3-A7DA-0BADE49415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48838" y="3129075"/>
            <a:ext cx="3960813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1">
            <a:extLst>
              <a:ext uri="{FF2B5EF4-FFF2-40B4-BE49-F238E27FC236}">
                <a16:creationId xmlns:a16="http://schemas.microsoft.com/office/drawing/2014/main" id="{D2BA8517-1E35-4DD3-BDBC-C5A9F63B8FB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9750" y="1635125"/>
            <a:ext cx="3960813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7" name="Inhaltsplatzhalter 11">
            <a:extLst>
              <a:ext uri="{FF2B5EF4-FFF2-40B4-BE49-F238E27FC236}">
                <a16:creationId xmlns:a16="http://schemas.microsoft.com/office/drawing/2014/main" id="{E9F551E5-2121-4290-9B9F-E317FEDB567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9750" y="3129075"/>
            <a:ext cx="3960813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38568A2-2278-4B1C-8EE7-DFFE00410151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EA305EC-0D7F-4EFD-9BD4-5CA0F5DFB77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Titel </a:t>
            </a:r>
            <a:r>
              <a:rPr lang="de-DE">
                <a:solidFill>
                  <a:srgbClr val="FF0000"/>
                </a:solidFill>
              </a:rPr>
              <a:t>Präsentation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D5FBB0D-8CE2-45D3-9D6F-4160773B362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8655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83">
          <p15:clr>
            <a:srgbClr val="A4A3A4"/>
          </p15:clr>
        </p15:guide>
        <p15:guide id="2" orient="horz" pos="1915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11B4A430-EB2D-44A9-893B-275CFF0E3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396670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3F8FE128-61D1-4D07-9602-FC500448710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8951" y="1347788"/>
            <a:ext cx="2592000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:a16="http://schemas.microsoft.com/office/drawing/2014/main" id="{3E35F8A6-8588-4AF8-8B51-A80A5446AC1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4350" y="2986438"/>
            <a:ext cx="2592000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" name="Inhaltsplatzhalter 11">
            <a:extLst>
              <a:ext uri="{FF2B5EF4-FFF2-40B4-BE49-F238E27FC236}">
                <a16:creationId xmlns:a16="http://schemas.microsoft.com/office/drawing/2014/main" id="{AF0D8FBF-A07C-4866-9389-B4137901E10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291266" y="1347788"/>
            <a:ext cx="2592000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1">
            <a:extLst>
              <a:ext uri="{FF2B5EF4-FFF2-40B4-BE49-F238E27FC236}">
                <a16:creationId xmlns:a16="http://schemas.microsoft.com/office/drawing/2014/main" id="{79B65DD1-9D52-420C-AA23-0BCA4F6CBC9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96665" y="2986438"/>
            <a:ext cx="2592000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6" name="Inhaltsplatzhalter 11">
            <a:extLst>
              <a:ext uri="{FF2B5EF4-FFF2-40B4-BE49-F238E27FC236}">
                <a16:creationId xmlns:a16="http://schemas.microsoft.com/office/drawing/2014/main" id="{2001BB61-9874-48F8-A34A-6F400FC3841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011872" y="1347788"/>
            <a:ext cx="2592000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8" name="Inhaltsplatzhalter 11">
            <a:extLst>
              <a:ext uri="{FF2B5EF4-FFF2-40B4-BE49-F238E27FC236}">
                <a16:creationId xmlns:a16="http://schemas.microsoft.com/office/drawing/2014/main" id="{CD7D5465-DF3D-42F7-BAC6-FD3D33C123C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17650" y="2986438"/>
            <a:ext cx="2592000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920D86C-AB87-43B2-AAB6-755D749D89E1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BE67C12-382B-48B9-9915-31F5A140071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Titel </a:t>
            </a:r>
            <a:r>
              <a:rPr lang="de-DE">
                <a:solidFill>
                  <a:srgbClr val="FF0000"/>
                </a:solidFill>
              </a:rPr>
              <a:t>Präsentation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DDDC88A-5901-4392-B9D6-0813157BB04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3243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>
          <p15:clr>
            <a:srgbClr val="A4A3A4"/>
          </p15:clr>
        </p15:guide>
        <p15:guide id="2" orient="horz" pos="1869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7"/>
          </p:nvPr>
        </p:nvSpPr>
        <p:spPr>
          <a:xfrm>
            <a:off x="6026149" y="1635125"/>
            <a:ext cx="2592000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1778350-B4FD-473A-92D2-B097255BC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4" name="Inhaltsplatzhalter 11">
            <a:extLst>
              <a:ext uri="{FF2B5EF4-FFF2-40B4-BE49-F238E27FC236}">
                <a16:creationId xmlns:a16="http://schemas.microsoft.com/office/drawing/2014/main" id="{A0854AF0-AC28-4DA3-A7DA-0BADE49415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26149" y="3129075"/>
            <a:ext cx="2592000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1">
            <a:extLst>
              <a:ext uri="{FF2B5EF4-FFF2-40B4-BE49-F238E27FC236}">
                <a16:creationId xmlns:a16="http://schemas.microsoft.com/office/drawing/2014/main" id="{D2BA8517-1E35-4DD3-BDBC-C5A9F63B8FB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9751" y="1635125"/>
            <a:ext cx="2592388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7" name="Inhaltsplatzhalter 11">
            <a:extLst>
              <a:ext uri="{FF2B5EF4-FFF2-40B4-BE49-F238E27FC236}">
                <a16:creationId xmlns:a16="http://schemas.microsoft.com/office/drawing/2014/main" id="{E9F551E5-2121-4290-9B9F-E317FEDB567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9750" y="3129075"/>
            <a:ext cx="2592389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6" name="Inhaltsplatzhalter 11">
            <a:extLst>
              <a:ext uri="{FF2B5EF4-FFF2-40B4-BE49-F238E27FC236}">
                <a16:creationId xmlns:a16="http://schemas.microsoft.com/office/drawing/2014/main" id="{B528CB7A-D7D9-468E-81A2-9CF75ED7227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290888" y="1635125"/>
            <a:ext cx="2592000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8" name="Inhaltsplatzhalter 11">
            <a:extLst>
              <a:ext uri="{FF2B5EF4-FFF2-40B4-BE49-F238E27FC236}">
                <a16:creationId xmlns:a16="http://schemas.microsoft.com/office/drawing/2014/main" id="{A034FE27-32BF-4AC2-ABB1-F6000E7953C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90888" y="3129075"/>
            <a:ext cx="2592000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292737D-90D8-46C5-88ED-DD1EE7C6FB3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5AD81D9-F33E-45DF-AA40-85CD5FA3C9D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Titel </a:t>
            </a:r>
            <a:r>
              <a:rPr lang="de-DE">
                <a:solidFill>
                  <a:srgbClr val="FF0000"/>
                </a:solidFill>
              </a:rPr>
              <a:t>Präsentation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A9AA9D55-CB82-41E0-A0B6-35B34CA6C74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03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83">
          <p15:clr>
            <a:srgbClr val="A4A3A4"/>
          </p15:clr>
        </p15:guide>
        <p15:guide id="2" orient="horz" pos="1915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347788"/>
            <a:ext cx="3960813" cy="3168650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3438" y="1347788"/>
            <a:ext cx="3960812" cy="3168649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C54753E-16AB-4476-8E1B-A6ED418D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3CAD949B-7077-4133-BD6F-A6A8D2751AD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2E165A7-E295-4D7D-B828-5F57ED75EB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Titel </a:t>
            </a:r>
            <a:r>
              <a:rPr lang="de-DE">
                <a:solidFill>
                  <a:srgbClr val="FF0000"/>
                </a:solidFill>
              </a:rPr>
              <a:t>Präsentation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A72934D-0692-466C-AD1F-7B13B740515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451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635125"/>
            <a:ext cx="3960813" cy="2881313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3438" y="1635125"/>
            <a:ext cx="3960812" cy="2881312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F9904890-3BB6-4347-95B0-396B622718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41B62DD-12B9-461C-84B3-D484A3396F1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Titel </a:t>
            </a:r>
            <a:r>
              <a:rPr lang="de-DE">
                <a:solidFill>
                  <a:srgbClr val="FF0000"/>
                </a:solidFill>
              </a:rPr>
              <a:t>Präsentation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F7E9D31-95F2-4BD9-8450-2366EF4A58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6143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3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347788"/>
            <a:ext cx="2592387" cy="3168650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C54753E-16AB-4476-8E1B-A6ED418D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E34E4F51-448C-4315-9D34-5713BF41AC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8507" y="1347788"/>
            <a:ext cx="2592387" cy="3168650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4585D4AD-2687-4FE5-AA07-FE6B1ABB4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7263" y="1347788"/>
            <a:ext cx="2592387" cy="3168650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B922365-44C3-4BBB-9FD1-9DDFED2F427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E6DD119B-6E17-46BA-B314-D36A46AC5D9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Titel </a:t>
            </a:r>
            <a:r>
              <a:rPr lang="de-DE">
                <a:solidFill>
                  <a:srgbClr val="FF0000"/>
                </a:solidFill>
              </a:rPr>
              <a:t>Präsentation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1CF3838-7FEA-495A-A23A-5EF835CDA55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4936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3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635125"/>
            <a:ext cx="2592387" cy="2881313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F61A0D41-6B7F-4506-AD1B-65357D7090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7263" y="1635125"/>
            <a:ext cx="2592387" cy="2881313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FF784F38-3BDB-4633-AE58-414D4B3AF1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82877" y="1635125"/>
            <a:ext cx="2592387" cy="2881313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199E9A4A-55C2-435C-B8EA-6B92ED503B5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73BF3925-CD63-4F84-8DDD-A31820406B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Titel </a:t>
            </a:r>
            <a:r>
              <a:rPr lang="de-DE">
                <a:solidFill>
                  <a:srgbClr val="FF0000"/>
                </a:solidFill>
              </a:rPr>
              <a:t>Präsentation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E71BE618-D983-4234-8BA2-EDD56181E1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4089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Aufzählung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1347788"/>
            <a:ext cx="8064500" cy="316865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 marL="853200">
              <a:defRPr>
                <a:latin typeface="+mn-lt"/>
              </a:defRPr>
            </a:lvl3pPr>
            <a:lvl4pPr marL="1137600">
              <a:defRPr>
                <a:latin typeface="+mn-lt"/>
              </a:defRPr>
            </a:lvl4pPr>
            <a:lvl5pPr marL="1422000">
              <a:defRPr>
                <a:latin typeface="+mn-lt"/>
              </a:defRPr>
            </a:lvl5pPr>
            <a:lvl6pPr marL="1706400">
              <a:defRPr>
                <a:latin typeface="+mn-lt"/>
              </a:defRPr>
            </a:lvl6pPr>
            <a:lvl7pPr marL="1990800">
              <a:defRPr>
                <a:latin typeface="+mn-lt"/>
              </a:defRPr>
            </a:lvl7pPr>
            <a:lvl8pPr marL="2275200">
              <a:defRPr>
                <a:latin typeface="+mn-lt"/>
              </a:defRPr>
            </a:lvl8pPr>
            <a:lvl9pPr marL="2559600">
              <a:defRPr baseline="0">
                <a:latin typeface="+mn-lt"/>
              </a:defRPr>
            </a:lvl9pPr>
          </a:lstStyle>
          <a:p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Titelplatzhalter 9">
            <a:extLst>
              <a:ext uri="{FF2B5EF4-FFF2-40B4-BE49-F238E27FC236}">
                <a16:creationId xmlns:a16="http://schemas.microsoft.com/office/drawing/2014/main" id="{1078F63C-E67D-447C-9587-11C304B9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3467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9EA7692-9F9B-47F3-A7E8-57E13A3153C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2948CDEA-3011-44A4-844E-C80A249C8D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2A3AAB9-E1F4-4EF5-A92B-BA7B29B977C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9103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Aufzählung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349C9D-2573-4E0E-BF7B-0460D0D7C732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1635125"/>
            <a:ext cx="8064500" cy="288131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 marL="853200">
              <a:defRPr>
                <a:latin typeface="+mn-lt"/>
              </a:defRPr>
            </a:lvl3pPr>
            <a:lvl4pPr marL="1137600">
              <a:defRPr>
                <a:latin typeface="+mn-lt"/>
              </a:defRPr>
            </a:lvl4pPr>
            <a:lvl5pPr marL="1422000">
              <a:defRPr>
                <a:latin typeface="+mn-lt"/>
              </a:defRPr>
            </a:lvl5pPr>
            <a:lvl6pPr marL="1706400">
              <a:defRPr>
                <a:latin typeface="+mn-lt"/>
              </a:defRPr>
            </a:lvl6pPr>
            <a:lvl7pPr marL="1990800">
              <a:defRPr>
                <a:latin typeface="+mn-lt"/>
              </a:defRPr>
            </a:lvl7pPr>
            <a:lvl8pPr marL="2275200">
              <a:defRPr>
                <a:latin typeface="+mn-lt"/>
              </a:defRPr>
            </a:lvl8pPr>
            <a:lvl9pPr marL="2559600">
              <a:defRPr baseline="0">
                <a:latin typeface="+mn-lt"/>
              </a:defRPr>
            </a:lvl9pPr>
          </a:lstStyle>
          <a:p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  <p:sp>
        <p:nvSpPr>
          <p:cNvPr id="8" name="Titelplatzhalter 9">
            <a:extLst>
              <a:ext uri="{FF2B5EF4-FFF2-40B4-BE49-F238E27FC236}">
                <a16:creationId xmlns:a16="http://schemas.microsoft.com/office/drawing/2014/main" id="{CA098561-4FE8-40A7-9C05-EBA73B8F5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61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323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zeil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E14DDFA7-9163-4A8B-8120-DF32919F5B68}"/>
              </a:ext>
            </a:extLst>
          </p:cNvPr>
          <p:cNvSpPr/>
          <p:nvPr userDrawn="1"/>
        </p:nvSpPr>
        <p:spPr>
          <a:xfrm>
            <a:off x="0" y="2608263"/>
            <a:ext cx="9144000" cy="2535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2A1C568B-FA73-49E1-A515-1505C70ECEA9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39750" y="2168673"/>
            <a:ext cx="8064500" cy="336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CC36FAF-C76C-4C6E-9CB9-6120C2A3E4B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39750" y="1217533"/>
            <a:ext cx="8064500" cy="7797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31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Parallelogramm 13">
            <a:extLst>
              <a:ext uri="{FF2B5EF4-FFF2-40B4-BE49-F238E27FC236}">
                <a16:creationId xmlns:a16="http://schemas.microsoft.com/office/drawing/2014/main" id="{1684FE9D-8B66-4482-ACF8-26CFB526CBB0}"/>
              </a:ext>
            </a:extLst>
          </p:cNvPr>
          <p:cNvSpPr/>
          <p:nvPr userDrawn="1"/>
        </p:nvSpPr>
        <p:spPr>
          <a:xfrm>
            <a:off x="5727032" y="2608263"/>
            <a:ext cx="3416969" cy="2535237"/>
          </a:xfrm>
          <a:prstGeom prst="parallelogram">
            <a:avLst>
              <a:gd name="adj" fmla="val 505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6" name="Parallelogramm 15">
            <a:extLst>
              <a:ext uri="{FF2B5EF4-FFF2-40B4-BE49-F238E27FC236}">
                <a16:creationId xmlns:a16="http://schemas.microsoft.com/office/drawing/2014/main" id="{2278648C-7D82-4843-B241-68611F5FB7C5}"/>
              </a:ext>
            </a:extLst>
          </p:cNvPr>
          <p:cNvSpPr/>
          <p:nvPr userDrawn="1"/>
        </p:nvSpPr>
        <p:spPr>
          <a:xfrm flipH="1">
            <a:off x="2677026" y="2608263"/>
            <a:ext cx="5927224" cy="2535237"/>
          </a:xfrm>
          <a:prstGeom prst="parallelogram">
            <a:avLst>
              <a:gd name="adj" fmla="val 505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8C1736A2-7D21-473D-BD43-3BD952F942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099" y="2603367"/>
            <a:ext cx="5054964" cy="2544185"/>
          </a:xfrm>
          <a:custGeom>
            <a:avLst/>
            <a:gdLst>
              <a:gd name="connsiteX0" fmla="*/ 0 w 3510116"/>
              <a:gd name="connsiteY0" fmla="*/ 3797401 h 3797401"/>
              <a:gd name="connsiteX1" fmla="*/ 877529 w 3510116"/>
              <a:gd name="connsiteY1" fmla="*/ 0 h 3797401"/>
              <a:gd name="connsiteX2" fmla="*/ 3510116 w 3510116"/>
              <a:gd name="connsiteY2" fmla="*/ 0 h 3797401"/>
              <a:gd name="connsiteX3" fmla="*/ 2632587 w 3510116"/>
              <a:gd name="connsiteY3" fmla="*/ 3797401 h 3797401"/>
              <a:gd name="connsiteX4" fmla="*/ 0 w 3510116"/>
              <a:gd name="connsiteY4" fmla="*/ 3797401 h 3797401"/>
              <a:gd name="connsiteX0" fmla="*/ 0 w 4542503"/>
              <a:gd name="connsiteY0" fmla="*/ 3797401 h 3797401"/>
              <a:gd name="connsiteX1" fmla="*/ 877529 w 4542503"/>
              <a:gd name="connsiteY1" fmla="*/ 0 h 3797401"/>
              <a:gd name="connsiteX2" fmla="*/ 4542503 w 4542503"/>
              <a:gd name="connsiteY2" fmla="*/ 7375 h 3797401"/>
              <a:gd name="connsiteX3" fmla="*/ 2632587 w 4542503"/>
              <a:gd name="connsiteY3" fmla="*/ 3797401 h 3797401"/>
              <a:gd name="connsiteX4" fmla="*/ 0 w 4542503"/>
              <a:gd name="connsiteY4" fmla="*/ 3797401 h 3797401"/>
              <a:gd name="connsiteX0" fmla="*/ 0 w 5759245"/>
              <a:gd name="connsiteY0" fmla="*/ 3790027 h 3797401"/>
              <a:gd name="connsiteX1" fmla="*/ 2094271 w 5759245"/>
              <a:gd name="connsiteY1" fmla="*/ 0 h 3797401"/>
              <a:gd name="connsiteX2" fmla="*/ 5759245 w 5759245"/>
              <a:gd name="connsiteY2" fmla="*/ 7375 h 3797401"/>
              <a:gd name="connsiteX3" fmla="*/ 3849329 w 5759245"/>
              <a:gd name="connsiteY3" fmla="*/ 3797401 h 3797401"/>
              <a:gd name="connsiteX4" fmla="*/ 0 w 5759245"/>
              <a:gd name="connsiteY4" fmla="*/ 3790027 h 3797401"/>
              <a:gd name="connsiteX0" fmla="*/ 0 w 5759245"/>
              <a:gd name="connsiteY0" fmla="*/ 3794790 h 3802164"/>
              <a:gd name="connsiteX1" fmla="*/ 1929964 w 5759245"/>
              <a:gd name="connsiteY1" fmla="*/ 0 h 3802164"/>
              <a:gd name="connsiteX2" fmla="*/ 5759245 w 5759245"/>
              <a:gd name="connsiteY2" fmla="*/ 12138 h 3802164"/>
              <a:gd name="connsiteX3" fmla="*/ 3849329 w 5759245"/>
              <a:gd name="connsiteY3" fmla="*/ 3802164 h 3802164"/>
              <a:gd name="connsiteX4" fmla="*/ 0 w 5759245"/>
              <a:gd name="connsiteY4" fmla="*/ 3794790 h 3802164"/>
              <a:gd name="connsiteX0" fmla="*/ 0 w 5768770"/>
              <a:gd name="connsiteY0" fmla="*/ 3794790 h 3802164"/>
              <a:gd name="connsiteX1" fmla="*/ 1929964 w 5768770"/>
              <a:gd name="connsiteY1" fmla="*/ 0 h 3802164"/>
              <a:gd name="connsiteX2" fmla="*/ 5768770 w 5768770"/>
              <a:gd name="connsiteY2" fmla="*/ 231 h 3802164"/>
              <a:gd name="connsiteX3" fmla="*/ 3849329 w 5768770"/>
              <a:gd name="connsiteY3" fmla="*/ 3802164 h 3802164"/>
              <a:gd name="connsiteX4" fmla="*/ 0 w 5768770"/>
              <a:gd name="connsiteY4" fmla="*/ 3794790 h 3802164"/>
              <a:gd name="connsiteX0" fmla="*/ 0 w 5768770"/>
              <a:gd name="connsiteY0" fmla="*/ 3794790 h 3794790"/>
              <a:gd name="connsiteX1" fmla="*/ 1929964 w 5768770"/>
              <a:gd name="connsiteY1" fmla="*/ 0 h 3794790"/>
              <a:gd name="connsiteX2" fmla="*/ 5768770 w 5768770"/>
              <a:gd name="connsiteY2" fmla="*/ 231 h 3794790"/>
              <a:gd name="connsiteX3" fmla="*/ 3792179 w 5768770"/>
              <a:gd name="connsiteY3" fmla="*/ 3695008 h 3794790"/>
              <a:gd name="connsiteX4" fmla="*/ 0 w 5768770"/>
              <a:gd name="connsiteY4" fmla="*/ 3794790 h 3794790"/>
              <a:gd name="connsiteX0" fmla="*/ 0 w 5768770"/>
              <a:gd name="connsiteY0" fmla="*/ 3794790 h 3804546"/>
              <a:gd name="connsiteX1" fmla="*/ 1929964 w 5768770"/>
              <a:gd name="connsiteY1" fmla="*/ 0 h 3804546"/>
              <a:gd name="connsiteX2" fmla="*/ 5768770 w 5768770"/>
              <a:gd name="connsiteY2" fmla="*/ 231 h 3804546"/>
              <a:gd name="connsiteX3" fmla="*/ 3842185 w 5768770"/>
              <a:gd name="connsiteY3" fmla="*/ 3804546 h 3804546"/>
              <a:gd name="connsiteX4" fmla="*/ 0 w 5768770"/>
              <a:gd name="connsiteY4" fmla="*/ 3794790 h 3804546"/>
              <a:gd name="connsiteX0" fmla="*/ 0 w 5511595"/>
              <a:gd name="connsiteY0" fmla="*/ 3656678 h 3804546"/>
              <a:gd name="connsiteX1" fmla="*/ 1672789 w 5511595"/>
              <a:gd name="connsiteY1" fmla="*/ 0 h 3804546"/>
              <a:gd name="connsiteX2" fmla="*/ 5511595 w 5511595"/>
              <a:gd name="connsiteY2" fmla="*/ 231 h 3804546"/>
              <a:gd name="connsiteX3" fmla="*/ 3585010 w 5511595"/>
              <a:gd name="connsiteY3" fmla="*/ 3804546 h 3804546"/>
              <a:gd name="connsiteX4" fmla="*/ 0 w 5511595"/>
              <a:gd name="connsiteY4" fmla="*/ 3656678 h 3804546"/>
              <a:gd name="connsiteX0" fmla="*/ 0 w 5761626"/>
              <a:gd name="connsiteY0" fmla="*/ 3804315 h 3804546"/>
              <a:gd name="connsiteX1" fmla="*/ 1922820 w 5761626"/>
              <a:gd name="connsiteY1" fmla="*/ 0 h 3804546"/>
              <a:gd name="connsiteX2" fmla="*/ 5761626 w 5761626"/>
              <a:gd name="connsiteY2" fmla="*/ 231 h 3804546"/>
              <a:gd name="connsiteX3" fmla="*/ 3835041 w 5761626"/>
              <a:gd name="connsiteY3" fmla="*/ 3804546 h 3804546"/>
              <a:gd name="connsiteX4" fmla="*/ 0 w 5761626"/>
              <a:gd name="connsiteY4" fmla="*/ 3804315 h 3804546"/>
              <a:gd name="connsiteX0" fmla="*/ 0 w 5761626"/>
              <a:gd name="connsiteY0" fmla="*/ 3813811 h 3814042"/>
              <a:gd name="connsiteX1" fmla="*/ 1217596 w 5761626"/>
              <a:gd name="connsiteY1" fmla="*/ 0 h 3814042"/>
              <a:gd name="connsiteX2" fmla="*/ 5761626 w 5761626"/>
              <a:gd name="connsiteY2" fmla="*/ 9727 h 3814042"/>
              <a:gd name="connsiteX3" fmla="*/ 3835041 w 5761626"/>
              <a:gd name="connsiteY3" fmla="*/ 3814042 h 3814042"/>
              <a:gd name="connsiteX4" fmla="*/ 0 w 5761626"/>
              <a:gd name="connsiteY4" fmla="*/ 3813811 h 3814042"/>
              <a:gd name="connsiteX0" fmla="*/ 0 w 4153955"/>
              <a:gd name="connsiteY0" fmla="*/ 3813811 h 3814042"/>
              <a:gd name="connsiteX1" fmla="*/ 1217596 w 4153955"/>
              <a:gd name="connsiteY1" fmla="*/ 0 h 3814042"/>
              <a:gd name="connsiteX2" fmla="*/ 4153955 w 4153955"/>
              <a:gd name="connsiteY2" fmla="*/ 28721 h 3814042"/>
              <a:gd name="connsiteX3" fmla="*/ 3835041 w 4153955"/>
              <a:gd name="connsiteY3" fmla="*/ 3814042 h 3814042"/>
              <a:gd name="connsiteX4" fmla="*/ 0 w 4153955"/>
              <a:gd name="connsiteY4" fmla="*/ 3813811 h 3814042"/>
              <a:gd name="connsiteX0" fmla="*/ 0 w 5056403"/>
              <a:gd name="connsiteY0" fmla="*/ 3813811 h 3814042"/>
              <a:gd name="connsiteX1" fmla="*/ 1217596 w 5056403"/>
              <a:gd name="connsiteY1" fmla="*/ 0 h 3814042"/>
              <a:gd name="connsiteX2" fmla="*/ 5056403 w 5056403"/>
              <a:gd name="connsiteY2" fmla="*/ 230 h 3814042"/>
              <a:gd name="connsiteX3" fmla="*/ 3835041 w 5056403"/>
              <a:gd name="connsiteY3" fmla="*/ 3814042 h 3814042"/>
              <a:gd name="connsiteX4" fmla="*/ 0 w 5056403"/>
              <a:gd name="connsiteY4" fmla="*/ 3813811 h 3814042"/>
              <a:gd name="connsiteX0" fmla="*/ 0 w 5058901"/>
              <a:gd name="connsiteY0" fmla="*/ 3813811 h 3814042"/>
              <a:gd name="connsiteX1" fmla="*/ 1217596 w 5058901"/>
              <a:gd name="connsiteY1" fmla="*/ 0 h 3814042"/>
              <a:gd name="connsiteX2" fmla="*/ 5058901 w 5058901"/>
              <a:gd name="connsiteY2" fmla="*/ 12141 h 3814042"/>
              <a:gd name="connsiteX3" fmla="*/ 3835041 w 5058901"/>
              <a:gd name="connsiteY3" fmla="*/ 3814042 h 3814042"/>
              <a:gd name="connsiteX4" fmla="*/ 0 w 5058901"/>
              <a:gd name="connsiteY4" fmla="*/ 3813811 h 3814042"/>
              <a:gd name="connsiteX0" fmla="*/ 0 w 5058901"/>
              <a:gd name="connsiteY0" fmla="*/ 3809840 h 3810071"/>
              <a:gd name="connsiteX1" fmla="*/ 1215098 w 5058901"/>
              <a:gd name="connsiteY1" fmla="*/ 0 h 3810071"/>
              <a:gd name="connsiteX2" fmla="*/ 5058901 w 5058901"/>
              <a:gd name="connsiteY2" fmla="*/ 8170 h 3810071"/>
              <a:gd name="connsiteX3" fmla="*/ 3835041 w 5058901"/>
              <a:gd name="connsiteY3" fmla="*/ 3810071 h 3810071"/>
              <a:gd name="connsiteX4" fmla="*/ 0 w 5058901"/>
              <a:gd name="connsiteY4" fmla="*/ 3809840 h 3810071"/>
              <a:gd name="connsiteX0" fmla="*/ 0 w 5058901"/>
              <a:gd name="connsiteY0" fmla="*/ 3801899 h 3802130"/>
              <a:gd name="connsiteX1" fmla="*/ 1215098 w 5058901"/>
              <a:gd name="connsiteY1" fmla="*/ 0 h 3802130"/>
              <a:gd name="connsiteX2" fmla="*/ 5058901 w 5058901"/>
              <a:gd name="connsiteY2" fmla="*/ 229 h 3802130"/>
              <a:gd name="connsiteX3" fmla="*/ 3835041 w 5058901"/>
              <a:gd name="connsiteY3" fmla="*/ 3802130 h 3802130"/>
              <a:gd name="connsiteX4" fmla="*/ 0 w 5058901"/>
              <a:gd name="connsiteY4" fmla="*/ 3801899 h 3802130"/>
              <a:gd name="connsiteX0" fmla="*/ 0 w 5051406"/>
              <a:gd name="connsiteY0" fmla="*/ 3801899 h 3802130"/>
              <a:gd name="connsiteX1" fmla="*/ 1215098 w 5051406"/>
              <a:gd name="connsiteY1" fmla="*/ 0 h 3802130"/>
              <a:gd name="connsiteX2" fmla="*/ 5051406 w 5051406"/>
              <a:gd name="connsiteY2" fmla="*/ 229 h 3802130"/>
              <a:gd name="connsiteX3" fmla="*/ 3835041 w 5051406"/>
              <a:gd name="connsiteY3" fmla="*/ 3802130 h 3802130"/>
              <a:gd name="connsiteX4" fmla="*/ 0 w 5051406"/>
              <a:gd name="connsiteY4" fmla="*/ 3801899 h 3802130"/>
              <a:gd name="connsiteX0" fmla="*/ 0 w 5051406"/>
              <a:gd name="connsiteY0" fmla="*/ 4028058 h 4028289"/>
              <a:gd name="connsiteX1" fmla="*/ 1279142 w 5051406"/>
              <a:gd name="connsiteY1" fmla="*/ 0 h 4028289"/>
              <a:gd name="connsiteX2" fmla="*/ 5051406 w 5051406"/>
              <a:gd name="connsiteY2" fmla="*/ 226388 h 4028289"/>
              <a:gd name="connsiteX3" fmla="*/ 3835041 w 5051406"/>
              <a:gd name="connsiteY3" fmla="*/ 4028289 h 4028289"/>
              <a:gd name="connsiteX4" fmla="*/ 0 w 5051406"/>
              <a:gd name="connsiteY4" fmla="*/ 4028058 h 4028289"/>
              <a:gd name="connsiteX0" fmla="*/ 0 w 5051406"/>
              <a:gd name="connsiteY0" fmla="*/ 4028058 h 4028059"/>
              <a:gd name="connsiteX1" fmla="*/ 1279142 w 5051406"/>
              <a:gd name="connsiteY1" fmla="*/ 0 h 4028059"/>
              <a:gd name="connsiteX2" fmla="*/ 5051406 w 5051406"/>
              <a:gd name="connsiteY2" fmla="*/ 226388 h 4028059"/>
              <a:gd name="connsiteX3" fmla="*/ 3539729 w 5051406"/>
              <a:gd name="connsiteY3" fmla="*/ 3632510 h 4028059"/>
              <a:gd name="connsiteX4" fmla="*/ 0 w 5051406"/>
              <a:gd name="connsiteY4" fmla="*/ 4028058 h 4028059"/>
              <a:gd name="connsiteX0" fmla="*/ 0 w 5051406"/>
              <a:gd name="connsiteY0" fmla="*/ 4028058 h 4028057"/>
              <a:gd name="connsiteX1" fmla="*/ 1279142 w 5051406"/>
              <a:gd name="connsiteY1" fmla="*/ 0 h 4028057"/>
              <a:gd name="connsiteX2" fmla="*/ 5051406 w 5051406"/>
              <a:gd name="connsiteY2" fmla="*/ 226388 h 4028057"/>
              <a:gd name="connsiteX3" fmla="*/ 3763882 w 5051406"/>
              <a:gd name="connsiteY3" fmla="*/ 4022635 h 4028057"/>
              <a:gd name="connsiteX4" fmla="*/ 0 w 5051406"/>
              <a:gd name="connsiteY4" fmla="*/ 4028058 h 4028057"/>
              <a:gd name="connsiteX0" fmla="*/ 0 w 5054964"/>
              <a:gd name="connsiteY0" fmla="*/ 4039137 h 4039138"/>
              <a:gd name="connsiteX1" fmla="*/ 1279142 w 5054964"/>
              <a:gd name="connsiteY1" fmla="*/ 11079 h 4039138"/>
              <a:gd name="connsiteX2" fmla="*/ 5054964 w 5054964"/>
              <a:gd name="connsiteY2" fmla="*/ 0 h 4039138"/>
              <a:gd name="connsiteX3" fmla="*/ 3763882 w 5054964"/>
              <a:gd name="connsiteY3" fmla="*/ 4033714 h 4039138"/>
              <a:gd name="connsiteX4" fmla="*/ 0 w 5054964"/>
              <a:gd name="connsiteY4" fmla="*/ 4039137 h 4039138"/>
              <a:gd name="connsiteX0" fmla="*/ 0 w 5054964"/>
              <a:gd name="connsiteY0" fmla="*/ 4039366 h 4039365"/>
              <a:gd name="connsiteX1" fmla="*/ 1453483 w 5054964"/>
              <a:gd name="connsiteY1" fmla="*/ 0 h 4039365"/>
              <a:gd name="connsiteX2" fmla="*/ 5054964 w 5054964"/>
              <a:gd name="connsiteY2" fmla="*/ 229 h 4039365"/>
              <a:gd name="connsiteX3" fmla="*/ 3763882 w 5054964"/>
              <a:gd name="connsiteY3" fmla="*/ 4033943 h 4039365"/>
              <a:gd name="connsiteX4" fmla="*/ 0 w 5054964"/>
              <a:gd name="connsiteY4" fmla="*/ 4039366 h 4039365"/>
              <a:gd name="connsiteX0" fmla="*/ 0 w 5054964"/>
              <a:gd name="connsiteY0" fmla="*/ 4039137 h 4039138"/>
              <a:gd name="connsiteX1" fmla="*/ 1282700 w 5054964"/>
              <a:gd name="connsiteY1" fmla="*/ 5425 h 4039138"/>
              <a:gd name="connsiteX2" fmla="*/ 5054964 w 5054964"/>
              <a:gd name="connsiteY2" fmla="*/ 0 h 4039138"/>
              <a:gd name="connsiteX3" fmla="*/ 3763882 w 5054964"/>
              <a:gd name="connsiteY3" fmla="*/ 4033714 h 4039138"/>
              <a:gd name="connsiteX4" fmla="*/ 0 w 5054964"/>
              <a:gd name="connsiteY4" fmla="*/ 4039137 h 4039138"/>
              <a:gd name="connsiteX0" fmla="*/ 0 w 5054964"/>
              <a:gd name="connsiteY0" fmla="*/ 4039137 h 4042969"/>
              <a:gd name="connsiteX1" fmla="*/ 1282700 w 5054964"/>
              <a:gd name="connsiteY1" fmla="*/ 5425 h 4042969"/>
              <a:gd name="connsiteX2" fmla="*/ 5054964 w 5054964"/>
              <a:gd name="connsiteY2" fmla="*/ 0 h 4042969"/>
              <a:gd name="connsiteX3" fmla="*/ 3758057 w 5054964"/>
              <a:gd name="connsiteY3" fmla="*/ 4042969 h 4042969"/>
              <a:gd name="connsiteX4" fmla="*/ 0 w 5054964"/>
              <a:gd name="connsiteY4" fmla="*/ 4039137 h 404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64" h="4042969">
                <a:moveTo>
                  <a:pt x="0" y="4039137"/>
                </a:moveTo>
                <a:lnTo>
                  <a:pt x="1282700" y="5425"/>
                </a:lnTo>
                <a:lnTo>
                  <a:pt x="5054964" y="0"/>
                </a:lnTo>
                <a:lnTo>
                  <a:pt x="3758057" y="4042969"/>
                </a:lnTo>
                <a:lnTo>
                  <a:pt x="0" y="4039137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76000" bIns="0" anchor="ctr" anchorCtr="0"/>
          <a:lstStyle>
            <a:lvl1pPr algn="ctr">
              <a:defRPr lang="en-GB" sz="1200" dirty="0"/>
            </a:lvl1pPr>
          </a:lstStyle>
          <a:p>
            <a:pPr lvl="0" algn="ctr"/>
            <a:r>
              <a:rPr lang="de-DE" smtClean="0"/>
              <a:t>Bild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771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4"/>
          </p:nvPr>
        </p:nvSpPr>
        <p:spPr>
          <a:xfrm>
            <a:off x="539748" y="1347786"/>
            <a:ext cx="3960813" cy="3168652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643438" y="1347786"/>
            <a:ext cx="3960812" cy="3168652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40DE734-A050-4998-B982-5BCCCE692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396670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217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4"/>
          </p:nvPr>
        </p:nvSpPr>
        <p:spPr>
          <a:xfrm>
            <a:off x="539748" y="1635125"/>
            <a:ext cx="3960813" cy="2881313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643438" y="1635125"/>
            <a:ext cx="3960812" cy="2881313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9667F28-8F0E-45E9-9049-157BF7919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285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347789"/>
            <a:ext cx="3960813" cy="316865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650382" y="1347788"/>
            <a:ext cx="3960000" cy="153000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platzhalter 9">
            <a:extLst>
              <a:ext uri="{FF2B5EF4-FFF2-40B4-BE49-F238E27FC236}">
                <a16:creationId xmlns:a16="http://schemas.microsoft.com/office/drawing/2014/main" id="{EAD4A3A8-78FD-40B0-89EE-0F158B94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3707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C9983ED2-2F2C-46E9-A857-B72B4B91E8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3438" y="2986438"/>
            <a:ext cx="3960000" cy="153000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29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 userDrawn="1">
          <p15:clr>
            <a:srgbClr val="A4A3A4"/>
          </p15:clr>
        </p15:guide>
        <p15:guide id="2" orient="horz" pos="1869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635125"/>
            <a:ext cx="3960813" cy="2881311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650382" y="1635124"/>
            <a:ext cx="3960000" cy="138600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itelplatzhalter 9">
            <a:extLst>
              <a:ext uri="{FF2B5EF4-FFF2-40B4-BE49-F238E27FC236}">
                <a16:creationId xmlns:a16="http://schemas.microsoft.com/office/drawing/2014/main" id="{CF0495AF-EDBE-4B30-8AFA-7F32F0EC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61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91EBDE8B-B031-4CD1-A527-52009124C0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0382" y="3130436"/>
            <a:ext cx="3960000" cy="138600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486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15" userDrawn="1">
          <p15:clr>
            <a:srgbClr val="A4A3A4"/>
          </p15:clr>
        </p15:guide>
        <p15:guide id="2" orient="horz" pos="1983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4spaltig Bild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347789"/>
            <a:ext cx="5327649" cy="316865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/>
          </p:nvPr>
        </p:nvSpPr>
        <p:spPr>
          <a:xfrm>
            <a:off x="6011862" y="1347788"/>
            <a:ext cx="2598519" cy="153000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platzhalter 9">
            <a:extLst>
              <a:ext uri="{FF2B5EF4-FFF2-40B4-BE49-F238E27FC236}">
                <a16:creationId xmlns:a16="http://schemas.microsoft.com/office/drawing/2014/main" id="{EAD4A3A8-78FD-40B0-89EE-0F158B94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3707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C9983ED2-2F2C-46E9-A857-B72B4B91E8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11862" y="2986438"/>
            <a:ext cx="2591576" cy="153000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383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>
          <p15:clr>
            <a:srgbClr val="A4A3A4"/>
          </p15:clr>
        </p15:guide>
        <p15:guide id="2" orient="horz" pos="1869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4spaltig Bild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635125"/>
            <a:ext cx="5327649" cy="2881311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4"/>
          </p:nvPr>
        </p:nvSpPr>
        <p:spPr>
          <a:xfrm>
            <a:off x="6011862" y="1635124"/>
            <a:ext cx="2598519" cy="138600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itelplatzhalter 9">
            <a:extLst>
              <a:ext uri="{FF2B5EF4-FFF2-40B4-BE49-F238E27FC236}">
                <a16:creationId xmlns:a16="http://schemas.microsoft.com/office/drawing/2014/main" id="{CF0495AF-EDBE-4B30-8AFA-7F32F0EC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61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91EBDE8B-B031-4CD1-A527-52009124C0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11862" y="3130436"/>
            <a:ext cx="2598519" cy="138600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5848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15">
          <p15:clr>
            <a:srgbClr val="A4A3A4"/>
          </p15:clr>
        </p15:guide>
        <p15:guide id="2" orient="horz" pos="1983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2 Grafike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4"/>
          </p:nvPr>
        </p:nvSpPr>
        <p:spPr>
          <a:xfrm>
            <a:off x="545880" y="1347788"/>
            <a:ext cx="3960813" cy="2438777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054010"/>
            <a:ext cx="8064500" cy="462428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Diagrammplatzhalter 5"/>
          <p:cNvSpPr>
            <a:spLocks noGrp="1"/>
          </p:cNvSpPr>
          <p:nvPr>
            <p:ph type="chart" sz="quarter" idx="16"/>
          </p:nvPr>
        </p:nvSpPr>
        <p:spPr>
          <a:xfrm>
            <a:off x="4643438" y="1347788"/>
            <a:ext cx="3960813" cy="2438778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0" name="Titelplatzhalter 9">
            <a:extLst>
              <a:ext uri="{FF2B5EF4-FFF2-40B4-BE49-F238E27FC236}">
                <a16:creationId xmlns:a16="http://schemas.microsoft.com/office/drawing/2014/main" id="{90292E58-B444-4B41-92F6-1EF6C24CD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4"/>
            <a:ext cx="8064502" cy="3453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788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2 Grafike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4"/>
          </p:nvPr>
        </p:nvSpPr>
        <p:spPr>
          <a:xfrm>
            <a:off x="539751" y="1635126"/>
            <a:ext cx="3960813" cy="2151442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054010"/>
            <a:ext cx="8064500" cy="462428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Diagrammplatzhalter 5"/>
          <p:cNvSpPr>
            <a:spLocks noGrp="1"/>
          </p:cNvSpPr>
          <p:nvPr>
            <p:ph type="chart" sz="quarter" idx="16"/>
          </p:nvPr>
        </p:nvSpPr>
        <p:spPr>
          <a:xfrm>
            <a:off x="4643438" y="1635126"/>
            <a:ext cx="3960813" cy="215144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platzhalter 9">
            <a:extLst>
              <a:ext uri="{FF2B5EF4-FFF2-40B4-BE49-F238E27FC236}">
                <a16:creationId xmlns:a16="http://schemas.microsoft.com/office/drawing/2014/main" id="{2356E8E2-A22E-4344-A615-BE1C7D098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61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9097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17" name="Inhaltsplatzhalter 11"/>
          <p:cNvSpPr>
            <a:spLocks noGrp="1"/>
          </p:cNvSpPr>
          <p:nvPr>
            <p:ph sz="quarter" idx="17"/>
          </p:nvPr>
        </p:nvSpPr>
        <p:spPr>
          <a:xfrm>
            <a:off x="4643438" y="1347788"/>
            <a:ext cx="3960813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1B4A430-EB2D-44A9-893B-275CFF0E3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396670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1" name="Inhaltsplatzhalter 11">
            <a:extLst>
              <a:ext uri="{FF2B5EF4-FFF2-40B4-BE49-F238E27FC236}">
                <a16:creationId xmlns:a16="http://schemas.microsoft.com/office/drawing/2014/main" id="{E3893E4A-D4AE-426D-9362-E402BE3ED33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48837" y="2986438"/>
            <a:ext cx="3960813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3F8FE128-61D1-4D07-9602-FC500448710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8951" y="1347788"/>
            <a:ext cx="3960813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:a16="http://schemas.microsoft.com/office/drawing/2014/main" id="{3E35F8A6-8588-4AF8-8B51-A80A5446AC1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4350" y="2986438"/>
            <a:ext cx="3960813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0055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 userDrawn="1">
          <p15:clr>
            <a:srgbClr val="A4A3A4"/>
          </p15:clr>
        </p15:guide>
        <p15:guide id="2" orient="horz" pos="1869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7"/>
          </p:nvPr>
        </p:nvSpPr>
        <p:spPr>
          <a:xfrm>
            <a:off x="4648838" y="1635125"/>
            <a:ext cx="3960813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1778350-B4FD-473A-92D2-B097255BC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4" name="Inhaltsplatzhalter 11">
            <a:extLst>
              <a:ext uri="{FF2B5EF4-FFF2-40B4-BE49-F238E27FC236}">
                <a16:creationId xmlns:a16="http://schemas.microsoft.com/office/drawing/2014/main" id="{A0854AF0-AC28-4DA3-A7DA-0BADE49415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48838" y="3129075"/>
            <a:ext cx="3960813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1">
            <a:extLst>
              <a:ext uri="{FF2B5EF4-FFF2-40B4-BE49-F238E27FC236}">
                <a16:creationId xmlns:a16="http://schemas.microsoft.com/office/drawing/2014/main" id="{D2BA8517-1E35-4DD3-BDBC-C5A9F63B8FB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9750" y="1635125"/>
            <a:ext cx="3960813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7" name="Inhaltsplatzhalter 11">
            <a:extLst>
              <a:ext uri="{FF2B5EF4-FFF2-40B4-BE49-F238E27FC236}">
                <a16:creationId xmlns:a16="http://schemas.microsoft.com/office/drawing/2014/main" id="{E9F551E5-2121-4290-9B9F-E317FEDB567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9750" y="3129075"/>
            <a:ext cx="3960813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5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83" userDrawn="1">
          <p15:clr>
            <a:srgbClr val="A4A3A4"/>
          </p15:clr>
        </p15:guide>
        <p15:guide id="2" orient="horz" pos="1915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folie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6"/>
          <p:cNvSpPr>
            <a:spLocks noGrp="1"/>
          </p:cNvSpPr>
          <p:nvPr userDrawn="1">
            <p:ph type="body" sz="quarter" idx="10"/>
          </p:nvPr>
        </p:nvSpPr>
        <p:spPr>
          <a:xfrm>
            <a:off x="539750" y="2168673"/>
            <a:ext cx="5695950" cy="336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F43B2504-42AC-4E72-9113-E76B6A874D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39750" y="1217533"/>
            <a:ext cx="5695950" cy="7797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31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E40D94C-32E4-4D7B-BE7F-D4C6AFF0DF64}"/>
              </a:ext>
            </a:extLst>
          </p:cNvPr>
          <p:cNvGrpSpPr/>
          <p:nvPr userDrawn="1"/>
        </p:nvGrpSpPr>
        <p:grpSpPr>
          <a:xfrm>
            <a:off x="6235700" y="-6351"/>
            <a:ext cx="2917825" cy="5152656"/>
            <a:chOff x="6235700" y="-6351"/>
            <a:chExt cx="2917825" cy="515265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23CB119-6799-4FE9-86AC-79535B0652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2100" y="2207842"/>
              <a:ext cx="2511425" cy="2938463"/>
            </a:xfrm>
            <a:custGeom>
              <a:avLst/>
              <a:gdLst>
                <a:gd name="T0" fmla="*/ 0 w 3866"/>
                <a:gd name="T1" fmla="*/ 4527 h 4527"/>
                <a:gd name="T2" fmla="*/ 0 w 3866"/>
                <a:gd name="T3" fmla="*/ 4527 h 4527"/>
                <a:gd name="T4" fmla="*/ 2264 w 3866"/>
                <a:gd name="T5" fmla="*/ 0 h 4527"/>
                <a:gd name="T6" fmla="*/ 3866 w 3866"/>
                <a:gd name="T7" fmla="*/ 0 h 4527"/>
                <a:gd name="T8" fmla="*/ 3866 w 3866"/>
                <a:gd name="T9" fmla="*/ 4527 h 4527"/>
                <a:gd name="T10" fmla="*/ 0 w 3866"/>
                <a:gd name="T11" fmla="*/ 4527 h 4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6" h="4527">
                  <a:moveTo>
                    <a:pt x="0" y="4527"/>
                  </a:moveTo>
                  <a:lnTo>
                    <a:pt x="0" y="4527"/>
                  </a:lnTo>
                  <a:lnTo>
                    <a:pt x="2264" y="0"/>
                  </a:lnTo>
                  <a:lnTo>
                    <a:pt x="3866" y="0"/>
                  </a:lnTo>
                  <a:lnTo>
                    <a:pt x="3866" y="4527"/>
                  </a:lnTo>
                  <a:lnTo>
                    <a:pt x="0" y="4527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10050172-E7EF-4058-946B-E4C7B78F2A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5700" y="-6351"/>
              <a:ext cx="2917825" cy="5152656"/>
            </a:xfrm>
            <a:custGeom>
              <a:avLst/>
              <a:gdLst>
                <a:gd name="T0" fmla="*/ 4491 w 4491"/>
                <a:gd name="T1" fmla="*/ 7936 h 7936"/>
                <a:gd name="T2" fmla="*/ 4491 w 4491"/>
                <a:gd name="T3" fmla="*/ 7936 h 7936"/>
                <a:gd name="T4" fmla="*/ 4491 w 4491"/>
                <a:gd name="T5" fmla="*/ 0 h 7936"/>
                <a:gd name="T6" fmla="*/ 0 w 4491"/>
                <a:gd name="T7" fmla="*/ 0 h 7936"/>
                <a:gd name="T8" fmla="*/ 3966 w 4491"/>
                <a:gd name="T9" fmla="*/ 7936 h 7936"/>
                <a:gd name="T10" fmla="*/ 4491 w 4491"/>
                <a:gd name="T11" fmla="*/ 7936 h 7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91" h="7936">
                  <a:moveTo>
                    <a:pt x="4491" y="7936"/>
                  </a:moveTo>
                  <a:lnTo>
                    <a:pt x="4491" y="7936"/>
                  </a:lnTo>
                  <a:lnTo>
                    <a:pt x="4491" y="0"/>
                  </a:lnTo>
                  <a:lnTo>
                    <a:pt x="0" y="0"/>
                  </a:lnTo>
                  <a:lnTo>
                    <a:pt x="3966" y="7936"/>
                  </a:lnTo>
                  <a:lnTo>
                    <a:pt x="4491" y="793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E33F3AA-D2F4-4BA4-8BDB-9E00E6304F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5700" y="-6351"/>
              <a:ext cx="2447925" cy="2449513"/>
            </a:xfrm>
            <a:custGeom>
              <a:avLst/>
              <a:gdLst>
                <a:gd name="T0" fmla="*/ 0 w 3767"/>
                <a:gd name="T1" fmla="*/ 0 h 3774"/>
                <a:gd name="T2" fmla="*/ 0 w 3767"/>
                <a:gd name="T3" fmla="*/ 0 h 3774"/>
                <a:gd name="T4" fmla="*/ 3767 w 3767"/>
                <a:gd name="T5" fmla="*/ 0 h 3774"/>
                <a:gd name="T6" fmla="*/ 1886 w 3767"/>
                <a:gd name="T7" fmla="*/ 3774 h 3774"/>
                <a:gd name="T8" fmla="*/ 0 w 3767"/>
                <a:gd name="T9" fmla="*/ 0 h 3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7" h="3774">
                  <a:moveTo>
                    <a:pt x="0" y="0"/>
                  </a:moveTo>
                  <a:lnTo>
                    <a:pt x="0" y="0"/>
                  </a:lnTo>
                  <a:lnTo>
                    <a:pt x="3767" y="0"/>
                  </a:lnTo>
                  <a:lnTo>
                    <a:pt x="1886" y="3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834100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1spalt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539748" y="1347788"/>
            <a:ext cx="8064500" cy="316865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itelplatzhalter 9">
            <a:extLst>
              <a:ext uri="{FF2B5EF4-FFF2-40B4-BE49-F238E27FC236}">
                <a16:creationId xmlns:a16="http://schemas.microsoft.com/office/drawing/2014/main" id="{EC5359AF-FB62-482D-9B05-953F313D1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3467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723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1spalt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539748" y="1635125"/>
            <a:ext cx="8064500" cy="2881313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7" name="Titelplatzhalter 9">
            <a:extLst>
              <a:ext uri="{FF2B5EF4-FFF2-40B4-BE49-F238E27FC236}">
                <a16:creationId xmlns:a16="http://schemas.microsoft.com/office/drawing/2014/main" id="{7FEE2481-B64C-48DE-96E9-60DFF5D24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61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5137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3960813" cy="3168650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643438" y="1347788"/>
            <a:ext cx="3960812" cy="316864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C54753E-16AB-4476-8E1B-A6ED418D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76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635125"/>
            <a:ext cx="3960813" cy="2881313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643438" y="1635125"/>
            <a:ext cx="3960812" cy="2881312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16659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3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2592387" cy="3168650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C54753E-16AB-4476-8E1B-A6ED418D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E34E4F51-448C-4315-9D34-5713BF41AC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8507" y="1347788"/>
            <a:ext cx="2592387" cy="3168650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4585D4AD-2687-4FE5-AA07-FE6B1ABB43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7263" y="1347788"/>
            <a:ext cx="2592387" cy="3168650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7719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3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635125"/>
            <a:ext cx="2592387" cy="2881313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Bef>
                <a:spcPts val="1000"/>
              </a:spcBef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F61A0D41-6B7F-4506-AD1B-65357D7090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17263" y="1635125"/>
            <a:ext cx="2592387" cy="2881313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Bef>
                <a:spcPts val="1000"/>
              </a:spcBef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FF784F38-3BDB-4633-AE58-414D4B3AF1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82877" y="1635125"/>
            <a:ext cx="2592387" cy="2881313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Bef>
                <a:spcPts val="1000"/>
              </a:spcBef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20701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Aufzählung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347788"/>
            <a:ext cx="8069899" cy="31686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2800" indent="-172800">
              <a:lnSpc>
                <a:spcPct val="90000"/>
              </a:lnSpc>
              <a:spcBef>
                <a:spcPts val="800"/>
              </a:spcBef>
              <a:defRPr sz="1200" baseline="0">
                <a:latin typeface="+mn-lt"/>
              </a:defRPr>
            </a:lvl1pPr>
            <a:lvl2pPr>
              <a:lnSpc>
                <a:spcPct val="90000"/>
              </a:lnSpc>
              <a:spcBef>
                <a:spcPts val="800"/>
              </a:spcBef>
              <a:defRPr sz="1200"/>
            </a:lvl2pPr>
            <a:lvl3pPr marL="518400" indent="-172800">
              <a:lnSpc>
                <a:spcPct val="90000"/>
              </a:lnSpc>
              <a:spcBef>
                <a:spcPts val="800"/>
              </a:spcBef>
              <a:defRPr sz="1200" baseline="0">
                <a:latin typeface="+mn-lt"/>
              </a:defRPr>
            </a:lvl3pPr>
            <a:lvl4pPr marL="691200" indent="-172800">
              <a:lnSpc>
                <a:spcPct val="90000"/>
              </a:lnSpc>
              <a:spcBef>
                <a:spcPts val="800"/>
              </a:spcBef>
              <a:defRPr sz="1200" baseline="0">
                <a:latin typeface="+mn-lt"/>
              </a:defRPr>
            </a:lvl4pPr>
            <a:lvl5pPr marL="864000" indent="-172800">
              <a:lnSpc>
                <a:spcPct val="90000"/>
              </a:lnSpc>
              <a:spcBef>
                <a:spcPts val="800"/>
              </a:spcBef>
              <a:defRPr sz="1200" baseline="0">
                <a:latin typeface="+mn-lt"/>
              </a:defRPr>
            </a:lvl5pPr>
            <a:lvl6pPr marL="1036800" indent="-172800">
              <a:lnSpc>
                <a:spcPct val="90000"/>
              </a:lnSpc>
              <a:spcBef>
                <a:spcPts val="800"/>
              </a:spcBef>
              <a:defRPr sz="1200" baseline="0">
                <a:latin typeface="+mn-lt"/>
              </a:defRPr>
            </a:lvl6pPr>
            <a:lvl7pPr marL="1209600" indent="-172800">
              <a:lnSpc>
                <a:spcPct val="90000"/>
              </a:lnSpc>
              <a:spcBef>
                <a:spcPts val="800"/>
              </a:spcBef>
              <a:defRPr sz="1200" baseline="0">
                <a:latin typeface="+mn-lt"/>
              </a:defRPr>
            </a:lvl7pPr>
            <a:lvl8pPr marL="1382400" indent="-172800">
              <a:lnSpc>
                <a:spcPts val="1400"/>
              </a:lnSpc>
              <a:spcBef>
                <a:spcPts val="800"/>
              </a:spcBef>
              <a:defRPr sz="1200" baseline="0">
                <a:latin typeface="+mn-lt"/>
              </a:defRPr>
            </a:lvl8pPr>
            <a:lvl9pPr marL="1555200" indent="-172800">
              <a:lnSpc>
                <a:spcPct val="90000"/>
              </a:lnSpc>
              <a:spcBef>
                <a:spcPts val="800"/>
              </a:spcBef>
              <a:defRPr sz="1200" baseline="0">
                <a:latin typeface="+mn-lt"/>
              </a:defRPr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45148" y="738303"/>
            <a:ext cx="8064502" cy="353306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EEB32B6C-6466-4542-AD5B-593DC16F3A6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CF9F11C2-2464-4771-A0F3-2E67C2FDF3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98EA123-2FCF-4F22-8649-63A9AA927B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5104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Aufzählung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349C9D-2573-4E0E-BF7B-0460D0D7C732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413FDDD-EA13-4443-B32C-E1883B2D2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148" y="738303"/>
            <a:ext cx="8064502" cy="609485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28912E3-7BB7-4686-92EE-D17A34165B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635125"/>
            <a:ext cx="8069263" cy="28813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lnSpc>
                <a:spcPts val="1400"/>
              </a:lnSpc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276478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3960813" cy="3168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643438" y="1347788"/>
            <a:ext cx="3960812" cy="31686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C54753E-16AB-4476-8E1B-A6ED418D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468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635125"/>
            <a:ext cx="3960813" cy="2881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643438" y="1635125"/>
            <a:ext cx="3960812" cy="28813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924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folie 2zeil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50EBD4F-1A3A-412B-8ECD-64D59C25A614}"/>
              </a:ext>
            </a:extLst>
          </p:cNvPr>
          <p:cNvGrpSpPr/>
          <p:nvPr userDrawn="1"/>
        </p:nvGrpSpPr>
        <p:grpSpPr>
          <a:xfrm>
            <a:off x="6235700" y="-6351"/>
            <a:ext cx="2917825" cy="5152656"/>
            <a:chOff x="6235700" y="-6351"/>
            <a:chExt cx="2917825" cy="515265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1DD6E88-07DE-474F-A9AC-A775C4B9A8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2100" y="2207842"/>
              <a:ext cx="2511425" cy="2938463"/>
            </a:xfrm>
            <a:custGeom>
              <a:avLst/>
              <a:gdLst>
                <a:gd name="T0" fmla="*/ 0 w 3866"/>
                <a:gd name="T1" fmla="*/ 4527 h 4527"/>
                <a:gd name="T2" fmla="*/ 0 w 3866"/>
                <a:gd name="T3" fmla="*/ 4527 h 4527"/>
                <a:gd name="T4" fmla="*/ 2264 w 3866"/>
                <a:gd name="T5" fmla="*/ 0 h 4527"/>
                <a:gd name="T6" fmla="*/ 3866 w 3866"/>
                <a:gd name="T7" fmla="*/ 0 h 4527"/>
                <a:gd name="T8" fmla="*/ 3866 w 3866"/>
                <a:gd name="T9" fmla="*/ 4527 h 4527"/>
                <a:gd name="T10" fmla="*/ 0 w 3866"/>
                <a:gd name="T11" fmla="*/ 4527 h 4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6" h="4527">
                  <a:moveTo>
                    <a:pt x="0" y="4527"/>
                  </a:moveTo>
                  <a:lnTo>
                    <a:pt x="0" y="4527"/>
                  </a:lnTo>
                  <a:lnTo>
                    <a:pt x="2264" y="0"/>
                  </a:lnTo>
                  <a:lnTo>
                    <a:pt x="3866" y="0"/>
                  </a:lnTo>
                  <a:lnTo>
                    <a:pt x="3866" y="4527"/>
                  </a:lnTo>
                  <a:lnTo>
                    <a:pt x="0" y="4527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47254A3-B70C-4704-AAA2-60C7080376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5700" y="-6351"/>
              <a:ext cx="2917825" cy="5152656"/>
            </a:xfrm>
            <a:custGeom>
              <a:avLst/>
              <a:gdLst>
                <a:gd name="T0" fmla="*/ 4491 w 4491"/>
                <a:gd name="T1" fmla="*/ 7936 h 7936"/>
                <a:gd name="T2" fmla="*/ 4491 w 4491"/>
                <a:gd name="T3" fmla="*/ 7936 h 7936"/>
                <a:gd name="T4" fmla="*/ 4491 w 4491"/>
                <a:gd name="T5" fmla="*/ 0 h 7936"/>
                <a:gd name="T6" fmla="*/ 0 w 4491"/>
                <a:gd name="T7" fmla="*/ 0 h 7936"/>
                <a:gd name="T8" fmla="*/ 3966 w 4491"/>
                <a:gd name="T9" fmla="*/ 7936 h 7936"/>
                <a:gd name="T10" fmla="*/ 4491 w 4491"/>
                <a:gd name="T11" fmla="*/ 7936 h 7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91" h="7936">
                  <a:moveTo>
                    <a:pt x="4491" y="7936"/>
                  </a:moveTo>
                  <a:lnTo>
                    <a:pt x="4491" y="7936"/>
                  </a:lnTo>
                  <a:lnTo>
                    <a:pt x="4491" y="0"/>
                  </a:lnTo>
                  <a:lnTo>
                    <a:pt x="0" y="0"/>
                  </a:lnTo>
                  <a:lnTo>
                    <a:pt x="3966" y="7936"/>
                  </a:lnTo>
                  <a:lnTo>
                    <a:pt x="4491" y="793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7F20E9E-2CA2-4B23-A6E5-0F4B526EC2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5700" y="-6351"/>
              <a:ext cx="2447925" cy="2449513"/>
            </a:xfrm>
            <a:custGeom>
              <a:avLst/>
              <a:gdLst>
                <a:gd name="T0" fmla="*/ 0 w 3767"/>
                <a:gd name="T1" fmla="*/ 0 h 3774"/>
                <a:gd name="T2" fmla="*/ 0 w 3767"/>
                <a:gd name="T3" fmla="*/ 0 h 3774"/>
                <a:gd name="T4" fmla="*/ 3767 w 3767"/>
                <a:gd name="T5" fmla="*/ 0 h 3774"/>
                <a:gd name="T6" fmla="*/ 1886 w 3767"/>
                <a:gd name="T7" fmla="*/ 3774 h 3774"/>
                <a:gd name="T8" fmla="*/ 0 w 3767"/>
                <a:gd name="T9" fmla="*/ 0 h 3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7" h="3774">
                  <a:moveTo>
                    <a:pt x="0" y="0"/>
                  </a:moveTo>
                  <a:lnTo>
                    <a:pt x="0" y="0"/>
                  </a:lnTo>
                  <a:lnTo>
                    <a:pt x="3767" y="0"/>
                  </a:lnTo>
                  <a:lnTo>
                    <a:pt x="1886" y="3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2A1C568B-FA73-49E1-A515-1505C70ECEA9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39750" y="2168673"/>
            <a:ext cx="3246037" cy="9775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CC36FAF-C76C-4C6E-9CB9-6120C2A3E4B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39750" y="1217533"/>
            <a:ext cx="3509736" cy="7797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31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B579A24F-E684-4596-BF20-FD2753BCEB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13247" y="-2858"/>
            <a:ext cx="5015527" cy="5150675"/>
          </a:xfrm>
          <a:custGeom>
            <a:avLst/>
            <a:gdLst>
              <a:gd name="connsiteX0" fmla="*/ 0 w 3510116"/>
              <a:gd name="connsiteY0" fmla="*/ 3797401 h 3797401"/>
              <a:gd name="connsiteX1" fmla="*/ 877529 w 3510116"/>
              <a:gd name="connsiteY1" fmla="*/ 0 h 3797401"/>
              <a:gd name="connsiteX2" fmla="*/ 3510116 w 3510116"/>
              <a:gd name="connsiteY2" fmla="*/ 0 h 3797401"/>
              <a:gd name="connsiteX3" fmla="*/ 2632587 w 3510116"/>
              <a:gd name="connsiteY3" fmla="*/ 3797401 h 3797401"/>
              <a:gd name="connsiteX4" fmla="*/ 0 w 3510116"/>
              <a:gd name="connsiteY4" fmla="*/ 3797401 h 3797401"/>
              <a:gd name="connsiteX0" fmla="*/ 0 w 4542503"/>
              <a:gd name="connsiteY0" fmla="*/ 3797401 h 3797401"/>
              <a:gd name="connsiteX1" fmla="*/ 877529 w 4542503"/>
              <a:gd name="connsiteY1" fmla="*/ 0 h 3797401"/>
              <a:gd name="connsiteX2" fmla="*/ 4542503 w 4542503"/>
              <a:gd name="connsiteY2" fmla="*/ 7375 h 3797401"/>
              <a:gd name="connsiteX3" fmla="*/ 2632587 w 4542503"/>
              <a:gd name="connsiteY3" fmla="*/ 3797401 h 3797401"/>
              <a:gd name="connsiteX4" fmla="*/ 0 w 4542503"/>
              <a:gd name="connsiteY4" fmla="*/ 3797401 h 3797401"/>
              <a:gd name="connsiteX0" fmla="*/ 0 w 5759245"/>
              <a:gd name="connsiteY0" fmla="*/ 3790027 h 3797401"/>
              <a:gd name="connsiteX1" fmla="*/ 2094271 w 5759245"/>
              <a:gd name="connsiteY1" fmla="*/ 0 h 3797401"/>
              <a:gd name="connsiteX2" fmla="*/ 5759245 w 5759245"/>
              <a:gd name="connsiteY2" fmla="*/ 7375 h 3797401"/>
              <a:gd name="connsiteX3" fmla="*/ 3849329 w 5759245"/>
              <a:gd name="connsiteY3" fmla="*/ 3797401 h 3797401"/>
              <a:gd name="connsiteX4" fmla="*/ 0 w 5759245"/>
              <a:gd name="connsiteY4" fmla="*/ 3790027 h 3797401"/>
              <a:gd name="connsiteX0" fmla="*/ 0 w 5759245"/>
              <a:gd name="connsiteY0" fmla="*/ 3794790 h 3802164"/>
              <a:gd name="connsiteX1" fmla="*/ 1929964 w 5759245"/>
              <a:gd name="connsiteY1" fmla="*/ 0 h 3802164"/>
              <a:gd name="connsiteX2" fmla="*/ 5759245 w 5759245"/>
              <a:gd name="connsiteY2" fmla="*/ 12138 h 3802164"/>
              <a:gd name="connsiteX3" fmla="*/ 3849329 w 5759245"/>
              <a:gd name="connsiteY3" fmla="*/ 3802164 h 3802164"/>
              <a:gd name="connsiteX4" fmla="*/ 0 w 5759245"/>
              <a:gd name="connsiteY4" fmla="*/ 3794790 h 3802164"/>
              <a:gd name="connsiteX0" fmla="*/ 0 w 5768770"/>
              <a:gd name="connsiteY0" fmla="*/ 3794790 h 3802164"/>
              <a:gd name="connsiteX1" fmla="*/ 1929964 w 5768770"/>
              <a:gd name="connsiteY1" fmla="*/ 0 h 3802164"/>
              <a:gd name="connsiteX2" fmla="*/ 5768770 w 5768770"/>
              <a:gd name="connsiteY2" fmla="*/ 231 h 3802164"/>
              <a:gd name="connsiteX3" fmla="*/ 3849329 w 5768770"/>
              <a:gd name="connsiteY3" fmla="*/ 3802164 h 3802164"/>
              <a:gd name="connsiteX4" fmla="*/ 0 w 5768770"/>
              <a:gd name="connsiteY4" fmla="*/ 3794790 h 3802164"/>
              <a:gd name="connsiteX0" fmla="*/ 0 w 5768770"/>
              <a:gd name="connsiteY0" fmla="*/ 3794790 h 3794790"/>
              <a:gd name="connsiteX1" fmla="*/ 1929964 w 5768770"/>
              <a:gd name="connsiteY1" fmla="*/ 0 h 3794790"/>
              <a:gd name="connsiteX2" fmla="*/ 5768770 w 5768770"/>
              <a:gd name="connsiteY2" fmla="*/ 231 h 3794790"/>
              <a:gd name="connsiteX3" fmla="*/ 3792179 w 5768770"/>
              <a:gd name="connsiteY3" fmla="*/ 3695008 h 3794790"/>
              <a:gd name="connsiteX4" fmla="*/ 0 w 5768770"/>
              <a:gd name="connsiteY4" fmla="*/ 3794790 h 3794790"/>
              <a:gd name="connsiteX0" fmla="*/ 0 w 5768770"/>
              <a:gd name="connsiteY0" fmla="*/ 3794790 h 3804546"/>
              <a:gd name="connsiteX1" fmla="*/ 1929964 w 5768770"/>
              <a:gd name="connsiteY1" fmla="*/ 0 h 3804546"/>
              <a:gd name="connsiteX2" fmla="*/ 5768770 w 5768770"/>
              <a:gd name="connsiteY2" fmla="*/ 231 h 3804546"/>
              <a:gd name="connsiteX3" fmla="*/ 3842185 w 5768770"/>
              <a:gd name="connsiteY3" fmla="*/ 3804546 h 3804546"/>
              <a:gd name="connsiteX4" fmla="*/ 0 w 5768770"/>
              <a:gd name="connsiteY4" fmla="*/ 3794790 h 3804546"/>
              <a:gd name="connsiteX0" fmla="*/ 0 w 5511595"/>
              <a:gd name="connsiteY0" fmla="*/ 3656678 h 3804546"/>
              <a:gd name="connsiteX1" fmla="*/ 1672789 w 5511595"/>
              <a:gd name="connsiteY1" fmla="*/ 0 h 3804546"/>
              <a:gd name="connsiteX2" fmla="*/ 5511595 w 5511595"/>
              <a:gd name="connsiteY2" fmla="*/ 231 h 3804546"/>
              <a:gd name="connsiteX3" fmla="*/ 3585010 w 5511595"/>
              <a:gd name="connsiteY3" fmla="*/ 3804546 h 3804546"/>
              <a:gd name="connsiteX4" fmla="*/ 0 w 5511595"/>
              <a:gd name="connsiteY4" fmla="*/ 3656678 h 3804546"/>
              <a:gd name="connsiteX0" fmla="*/ 0 w 5761626"/>
              <a:gd name="connsiteY0" fmla="*/ 3804315 h 3804546"/>
              <a:gd name="connsiteX1" fmla="*/ 1922820 w 5761626"/>
              <a:gd name="connsiteY1" fmla="*/ 0 h 3804546"/>
              <a:gd name="connsiteX2" fmla="*/ 5761626 w 5761626"/>
              <a:gd name="connsiteY2" fmla="*/ 231 h 3804546"/>
              <a:gd name="connsiteX3" fmla="*/ 3835041 w 5761626"/>
              <a:gd name="connsiteY3" fmla="*/ 3804546 h 3804546"/>
              <a:gd name="connsiteX4" fmla="*/ 0 w 5761626"/>
              <a:gd name="connsiteY4" fmla="*/ 3804315 h 3804546"/>
              <a:gd name="connsiteX0" fmla="*/ 0 w 5761626"/>
              <a:gd name="connsiteY0" fmla="*/ 3813811 h 3814042"/>
              <a:gd name="connsiteX1" fmla="*/ 1217596 w 5761626"/>
              <a:gd name="connsiteY1" fmla="*/ 0 h 3814042"/>
              <a:gd name="connsiteX2" fmla="*/ 5761626 w 5761626"/>
              <a:gd name="connsiteY2" fmla="*/ 9727 h 3814042"/>
              <a:gd name="connsiteX3" fmla="*/ 3835041 w 5761626"/>
              <a:gd name="connsiteY3" fmla="*/ 3814042 h 3814042"/>
              <a:gd name="connsiteX4" fmla="*/ 0 w 5761626"/>
              <a:gd name="connsiteY4" fmla="*/ 3813811 h 3814042"/>
              <a:gd name="connsiteX0" fmla="*/ 0 w 4153955"/>
              <a:gd name="connsiteY0" fmla="*/ 3813811 h 3814042"/>
              <a:gd name="connsiteX1" fmla="*/ 1217596 w 4153955"/>
              <a:gd name="connsiteY1" fmla="*/ 0 h 3814042"/>
              <a:gd name="connsiteX2" fmla="*/ 4153955 w 4153955"/>
              <a:gd name="connsiteY2" fmla="*/ 28721 h 3814042"/>
              <a:gd name="connsiteX3" fmla="*/ 3835041 w 4153955"/>
              <a:gd name="connsiteY3" fmla="*/ 3814042 h 3814042"/>
              <a:gd name="connsiteX4" fmla="*/ 0 w 4153955"/>
              <a:gd name="connsiteY4" fmla="*/ 3813811 h 3814042"/>
              <a:gd name="connsiteX0" fmla="*/ 0 w 5056403"/>
              <a:gd name="connsiteY0" fmla="*/ 3813811 h 3814042"/>
              <a:gd name="connsiteX1" fmla="*/ 1217596 w 5056403"/>
              <a:gd name="connsiteY1" fmla="*/ 0 h 3814042"/>
              <a:gd name="connsiteX2" fmla="*/ 5056403 w 5056403"/>
              <a:gd name="connsiteY2" fmla="*/ 230 h 3814042"/>
              <a:gd name="connsiteX3" fmla="*/ 3835041 w 5056403"/>
              <a:gd name="connsiteY3" fmla="*/ 3814042 h 3814042"/>
              <a:gd name="connsiteX4" fmla="*/ 0 w 5056403"/>
              <a:gd name="connsiteY4" fmla="*/ 3813811 h 3814042"/>
              <a:gd name="connsiteX0" fmla="*/ 0 w 5058901"/>
              <a:gd name="connsiteY0" fmla="*/ 3813811 h 3814042"/>
              <a:gd name="connsiteX1" fmla="*/ 1217596 w 5058901"/>
              <a:gd name="connsiteY1" fmla="*/ 0 h 3814042"/>
              <a:gd name="connsiteX2" fmla="*/ 5058901 w 5058901"/>
              <a:gd name="connsiteY2" fmla="*/ 12141 h 3814042"/>
              <a:gd name="connsiteX3" fmla="*/ 3835041 w 5058901"/>
              <a:gd name="connsiteY3" fmla="*/ 3814042 h 3814042"/>
              <a:gd name="connsiteX4" fmla="*/ 0 w 5058901"/>
              <a:gd name="connsiteY4" fmla="*/ 3813811 h 3814042"/>
              <a:gd name="connsiteX0" fmla="*/ 0 w 5058901"/>
              <a:gd name="connsiteY0" fmla="*/ 3809840 h 3810071"/>
              <a:gd name="connsiteX1" fmla="*/ 1215098 w 5058901"/>
              <a:gd name="connsiteY1" fmla="*/ 0 h 3810071"/>
              <a:gd name="connsiteX2" fmla="*/ 5058901 w 5058901"/>
              <a:gd name="connsiteY2" fmla="*/ 8170 h 3810071"/>
              <a:gd name="connsiteX3" fmla="*/ 3835041 w 5058901"/>
              <a:gd name="connsiteY3" fmla="*/ 3810071 h 3810071"/>
              <a:gd name="connsiteX4" fmla="*/ 0 w 5058901"/>
              <a:gd name="connsiteY4" fmla="*/ 3809840 h 3810071"/>
              <a:gd name="connsiteX0" fmla="*/ 0 w 5058901"/>
              <a:gd name="connsiteY0" fmla="*/ 3801899 h 3802130"/>
              <a:gd name="connsiteX1" fmla="*/ 1215098 w 5058901"/>
              <a:gd name="connsiteY1" fmla="*/ 0 h 3802130"/>
              <a:gd name="connsiteX2" fmla="*/ 5058901 w 5058901"/>
              <a:gd name="connsiteY2" fmla="*/ 229 h 3802130"/>
              <a:gd name="connsiteX3" fmla="*/ 3835041 w 5058901"/>
              <a:gd name="connsiteY3" fmla="*/ 3802130 h 3802130"/>
              <a:gd name="connsiteX4" fmla="*/ 0 w 5058901"/>
              <a:gd name="connsiteY4" fmla="*/ 3801899 h 3802130"/>
              <a:gd name="connsiteX0" fmla="*/ 0 w 5051406"/>
              <a:gd name="connsiteY0" fmla="*/ 3801899 h 3802130"/>
              <a:gd name="connsiteX1" fmla="*/ 1215098 w 5051406"/>
              <a:gd name="connsiteY1" fmla="*/ 0 h 3802130"/>
              <a:gd name="connsiteX2" fmla="*/ 5051406 w 5051406"/>
              <a:gd name="connsiteY2" fmla="*/ 229 h 3802130"/>
              <a:gd name="connsiteX3" fmla="*/ 3835041 w 5051406"/>
              <a:gd name="connsiteY3" fmla="*/ 3802130 h 3802130"/>
              <a:gd name="connsiteX4" fmla="*/ 0 w 5051406"/>
              <a:gd name="connsiteY4" fmla="*/ 3801899 h 3802130"/>
              <a:gd name="connsiteX0" fmla="*/ 0 w 5051406"/>
              <a:gd name="connsiteY0" fmla="*/ 4028058 h 4028289"/>
              <a:gd name="connsiteX1" fmla="*/ 1279142 w 5051406"/>
              <a:gd name="connsiteY1" fmla="*/ 0 h 4028289"/>
              <a:gd name="connsiteX2" fmla="*/ 5051406 w 5051406"/>
              <a:gd name="connsiteY2" fmla="*/ 226388 h 4028289"/>
              <a:gd name="connsiteX3" fmla="*/ 3835041 w 5051406"/>
              <a:gd name="connsiteY3" fmla="*/ 4028289 h 4028289"/>
              <a:gd name="connsiteX4" fmla="*/ 0 w 5051406"/>
              <a:gd name="connsiteY4" fmla="*/ 4028058 h 4028289"/>
              <a:gd name="connsiteX0" fmla="*/ 0 w 5051406"/>
              <a:gd name="connsiteY0" fmla="*/ 4028058 h 4028059"/>
              <a:gd name="connsiteX1" fmla="*/ 1279142 w 5051406"/>
              <a:gd name="connsiteY1" fmla="*/ 0 h 4028059"/>
              <a:gd name="connsiteX2" fmla="*/ 5051406 w 5051406"/>
              <a:gd name="connsiteY2" fmla="*/ 226388 h 4028059"/>
              <a:gd name="connsiteX3" fmla="*/ 3539729 w 5051406"/>
              <a:gd name="connsiteY3" fmla="*/ 3632510 h 4028059"/>
              <a:gd name="connsiteX4" fmla="*/ 0 w 5051406"/>
              <a:gd name="connsiteY4" fmla="*/ 4028058 h 4028059"/>
              <a:gd name="connsiteX0" fmla="*/ 0 w 5051406"/>
              <a:gd name="connsiteY0" fmla="*/ 4028058 h 4028057"/>
              <a:gd name="connsiteX1" fmla="*/ 1279142 w 5051406"/>
              <a:gd name="connsiteY1" fmla="*/ 0 h 4028057"/>
              <a:gd name="connsiteX2" fmla="*/ 5051406 w 5051406"/>
              <a:gd name="connsiteY2" fmla="*/ 226388 h 4028057"/>
              <a:gd name="connsiteX3" fmla="*/ 3763882 w 5051406"/>
              <a:gd name="connsiteY3" fmla="*/ 4022635 h 4028057"/>
              <a:gd name="connsiteX4" fmla="*/ 0 w 5051406"/>
              <a:gd name="connsiteY4" fmla="*/ 4028058 h 4028057"/>
              <a:gd name="connsiteX0" fmla="*/ 0 w 5054964"/>
              <a:gd name="connsiteY0" fmla="*/ 4039137 h 4039138"/>
              <a:gd name="connsiteX1" fmla="*/ 1279142 w 5054964"/>
              <a:gd name="connsiteY1" fmla="*/ 11079 h 4039138"/>
              <a:gd name="connsiteX2" fmla="*/ 5054964 w 5054964"/>
              <a:gd name="connsiteY2" fmla="*/ 0 h 4039138"/>
              <a:gd name="connsiteX3" fmla="*/ 3763882 w 5054964"/>
              <a:gd name="connsiteY3" fmla="*/ 4033714 h 4039138"/>
              <a:gd name="connsiteX4" fmla="*/ 0 w 5054964"/>
              <a:gd name="connsiteY4" fmla="*/ 4039137 h 4039138"/>
              <a:gd name="connsiteX0" fmla="*/ 0 w 5054964"/>
              <a:gd name="connsiteY0" fmla="*/ 4039366 h 4039365"/>
              <a:gd name="connsiteX1" fmla="*/ 1453483 w 5054964"/>
              <a:gd name="connsiteY1" fmla="*/ 0 h 4039365"/>
              <a:gd name="connsiteX2" fmla="*/ 5054964 w 5054964"/>
              <a:gd name="connsiteY2" fmla="*/ 229 h 4039365"/>
              <a:gd name="connsiteX3" fmla="*/ 3763882 w 5054964"/>
              <a:gd name="connsiteY3" fmla="*/ 4033943 h 4039365"/>
              <a:gd name="connsiteX4" fmla="*/ 0 w 5054964"/>
              <a:gd name="connsiteY4" fmla="*/ 4039366 h 4039365"/>
              <a:gd name="connsiteX0" fmla="*/ 0 w 5054964"/>
              <a:gd name="connsiteY0" fmla="*/ 4039137 h 4039138"/>
              <a:gd name="connsiteX1" fmla="*/ 1282700 w 5054964"/>
              <a:gd name="connsiteY1" fmla="*/ 5425 h 4039138"/>
              <a:gd name="connsiteX2" fmla="*/ 5054964 w 5054964"/>
              <a:gd name="connsiteY2" fmla="*/ 0 h 4039138"/>
              <a:gd name="connsiteX3" fmla="*/ 3763882 w 5054964"/>
              <a:gd name="connsiteY3" fmla="*/ 4033714 h 4039138"/>
              <a:gd name="connsiteX4" fmla="*/ 0 w 5054964"/>
              <a:gd name="connsiteY4" fmla="*/ 4039137 h 4039138"/>
              <a:gd name="connsiteX0" fmla="*/ 0 w 5054964"/>
              <a:gd name="connsiteY0" fmla="*/ 4039137 h 4040572"/>
              <a:gd name="connsiteX1" fmla="*/ 1282700 w 5054964"/>
              <a:gd name="connsiteY1" fmla="*/ 5425 h 4040572"/>
              <a:gd name="connsiteX2" fmla="*/ 5054964 w 5054964"/>
              <a:gd name="connsiteY2" fmla="*/ 0 h 4040572"/>
              <a:gd name="connsiteX3" fmla="*/ 3926959 w 5054964"/>
              <a:gd name="connsiteY3" fmla="*/ 4040572 h 4040572"/>
              <a:gd name="connsiteX4" fmla="*/ 0 w 5054964"/>
              <a:gd name="connsiteY4" fmla="*/ 4039137 h 4040572"/>
              <a:gd name="connsiteX0" fmla="*/ 0 w 5054964"/>
              <a:gd name="connsiteY0" fmla="*/ 4039137 h 4039137"/>
              <a:gd name="connsiteX1" fmla="*/ 1282700 w 5054964"/>
              <a:gd name="connsiteY1" fmla="*/ 5425 h 4039137"/>
              <a:gd name="connsiteX2" fmla="*/ 5054964 w 5054964"/>
              <a:gd name="connsiteY2" fmla="*/ 0 h 4039137"/>
              <a:gd name="connsiteX3" fmla="*/ 3929871 w 5054964"/>
              <a:gd name="connsiteY3" fmla="*/ 4038286 h 4039137"/>
              <a:gd name="connsiteX4" fmla="*/ 0 w 5054964"/>
              <a:gd name="connsiteY4" fmla="*/ 4039137 h 4039137"/>
              <a:gd name="connsiteX0" fmla="*/ 0 w 5054964"/>
              <a:gd name="connsiteY0" fmla="*/ 4039137 h 4039137"/>
              <a:gd name="connsiteX1" fmla="*/ 1282700 w 5054964"/>
              <a:gd name="connsiteY1" fmla="*/ 5425 h 4039137"/>
              <a:gd name="connsiteX2" fmla="*/ 5054964 w 5054964"/>
              <a:gd name="connsiteY2" fmla="*/ 0 h 4039137"/>
              <a:gd name="connsiteX3" fmla="*/ 3947344 w 5054964"/>
              <a:gd name="connsiteY3" fmla="*/ 4038286 h 4039137"/>
              <a:gd name="connsiteX4" fmla="*/ 0 w 5054964"/>
              <a:gd name="connsiteY4" fmla="*/ 4039137 h 4039137"/>
              <a:gd name="connsiteX0" fmla="*/ 0 w 5060788"/>
              <a:gd name="connsiteY0" fmla="*/ 4041423 h 4041423"/>
              <a:gd name="connsiteX1" fmla="*/ 1288524 w 5060788"/>
              <a:gd name="connsiteY1" fmla="*/ 5425 h 4041423"/>
              <a:gd name="connsiteX2" fmla="*/ 5060788 w 5060788"/>
              <a:gd name="connsiteY2" fmla="*/ 0 h 4041423"/>
              <a:gd name="connsiteX3" fmla="*/ 3953168 w 5060788"/>
              <a:gd name="connsiteY3" fmla="*/ 4038286 h 4041423"/>
              <a:gd name="connsiteX4" fmla="*/ 0 w 5060788"/>
              <a:gd name="connsiteY4" fmla="*/ 4041423 h 4041423"/>
              <a:gd name="connsiteX0" fmla="*/ 0 w 5060788"/>
              <a:gd name="connsiteY0" fmla="*/ 4041423 h 4041423"/>
              <a:gd name="connsiteX1" fmla="*/ 2642651 w 5060788"/>
              <a:gd name="connsiteY1" fmla="*/ 853 h 4041423"/>
              <a:gd name="connsiteX2" fmla="*/ 5060788 w 5060788"/>
              <a:gd name="connsiteY2" fmla="*/ 0 h 4041423"/>
              <a:gd name="connsiteX3" fmla="*/ 3953168 w 5060788"/>
              <a:gd name="connsiteY3" fmla="*/ 4038286 h 4041423"/>
              <a:gd name="connsiteX4" fmla="*/ 0 w 5060788"/>
              <a:gd name="connsiteY4" fmla="*/ 4041423 h 4041423"/>
              <a:gd name="connsiteX0" fmla="*/ 0 w 4347323"/>
              <a:gd name="connsiteY0" fmla="*/ 4045995 h 4045995"/>
              <a:gd name="connsiteX1" fmla="*/ 2642651 w 4347323"/>
              <a:gd name="connsiteY1" fmla="*/ 5425 h 4045995"/>
              <a:gd name="connsiteX2" fmla="*/ 4347323 w 4347323"/>
              <a:gd name="connsiteY2" fmla="*/ 0 h 4045995"/>
              <a:gd name="connsiteX3" fmla="*/ 3953168 w 4347323"/>
              <a:gd name="connsiteY3" fmla="*/ 4042858 h 4045995"/>
              <a:gd name="connsiteX4" fmla="*/ 0 w 4347323"/>
              <a:gd name="connsiteY4" fmla="*/ 4045995 h 4045995"/>
              <a:gd name="connsiteX0" fmla="*/ 0 w 3953168"/>
              <a:gd name="connsiteY0" fmla="*/ 4043709 h 4043709"/>
              <a:gd name="connsiteX1" fmla="*/ 2642651 w 3953168"/>
              <a:gd name="connsiteY1" fmla="*/ 3139 h 4043709"/>
              <a:gd name="connsiteX2" fmla="*/ 3537758 w 3953168"/>
              <a:gd name="connsiteY2" fmla="*/ 0 h 4043709"/>
              <a:gd name="connsiteX3" fmla="*/ 3953168 w 3953168"/>
              <a:gd name="connsiteY3" fmla="*/ 4040572 h 4043709"/>
              <a:gd name="connsiteX4" fmla="*/ 0 w 3953168"/>
              <a:gd name="connsiteY4" fmla="*/ 4043709 h 4043709"/>
              <a:gd name="connsiteX0" fmla="*/ 0 w 3953168"/>
              <a:gd name="connsiteY0" fmla="*/ 4043709 h 4043709"/>
              <a:gd name="connsiteX1" fmla="*/ 2642651 w 3953168"/>
              <a:gd name="connsiteY1" fmla="*/ 3139 h 4043709"/>
              <a:gd name="connsiteX2" fmla="*/ 3537758 w 3953168"/>
              <a:gd name="connsiteY2" fmla="*/ 0 h 4043709"/>
              <a:gd name="connsiteX3" fmla="*/ 3611785 w 3953168"/>
              <a:gd name="connsiteY3" fmla="*/ 694979 h 4043709"/>
              <a:gd name="connsiteX4" fmla="*/ 3953168 w 3953168"/>
              <a:gd name="connsiteY4" fmla="*/ 4040572 h 4043709"/>
              <a:gd name="connsiteX5" fmla="*/ 0 w 3953168"/>
              <a:gd name="connsiteY5" fmla="*/ 4043709 h 4043709"/>
              <a:gd name="connsiteX0" fmla="*/ 0 w 4750417"/>
              <a:gd name="connsiteY0" fmla="*/ 4043709 h 4043709"/>
              <a:gd name="connsiteX1" fmla="*/ 2642651 w 4750417"/>
              <a:gd name="connsiteY1" fmla="*/ 3139 h 4043709"/>
              <a:gd name="connsiteX2" fmla="*/ 3537758 w 4750417"/>
              <a:gd name="connsiteY2" fmla="*/ 0 h 4043709"/>
              <a:gd name="connsiteX3" fmla="*/ 4750417 w 4750417"/>
              <a:gd name="connsiteY3" fmla="*/ 1924908 h 4043709"/>
              <a:gd name="connsiteX4" fmla="*/ 3953168 w 4750417"/>
              <a:gd name="connsiteY4" fmla="*/ 4040572 h 4043709"/>
              <a:gd name="connsiteX5" fmla="*/ 0 w 4750417"/>
              <a:gd name="connsiteY5" fmla="*/ 4043709 h 4043709"/>
              <a:gd name="connsiteX0" fmla="*/ 0 w 5015418"/>
              <a:gd name="connsiteY0" fmla="*/ 4043709 h 4043709"/>
              <a:gd name="connsiteX1" fmla="*/ 2642651 w 5015418"/>
              <a:gd name="connsiteY1" fmla="*/ 3139 h 4043709"/>
              <a:gd name="connsiteX2" fmla="*/ 3537758 w 5015418"/>
              <a:gd name="connsiteY2" fmla="*/ 0 h 4043709"/>
              <a:gd name="connsiteX3" fmla="*/ 5015418 w 5015418"/>
              <a:gd name="connsiteY3" fmla="*/ 2340981 h 4043709"/>
              <a:gd name="connsiteX4" fmla="*/ 3953168 w 5015418"/>
              <a:gd name="connsiteY4" fmla="*/ 4040572 h 4043709"/>
              <a:gd name="connsiteX5" fmla="*/ 0 w 5015418"/>
              <a:gd name="connsiteY5" fmla="*/ 4043709 h 4043709"/>
              <a:gd name="connsiteX0" fmla="*/ 0 w 5015418"/>
              <a:gd name="connsiteY0" fmla="*/ 4041423 h 4041423"/>
              <a:gd name="connsiteX1" fmla="*/ 2642651 w 5015418"/>
              <a:gd name="connsiteY1" fmla="*/ 853 h 4041423"/>
              <a:gd name="connsiteX2" fmla="*/ 3523197 w 5015418"/>
              <a:gd name="connsiteY2" fmla="*/ 0 h 4041423"/>
              <a:gd name="connsiteX3" fmla="*/ 5015418 w 5015418"/>
              <a:gd name="connsiteY3" fmla="*/ 2338695 h 4041423"/>
              <a:gd name="connsiteX4" fmla="*/ 3953168 w 5015418"/>
              <a:gd name="connsiteY4" fmla="*/ 4038286 h 4041423"/>
              <a:gd name="connsiteX5" fmla="*/ 0 w 5015418"/>
              <a:gd name="connsiteY5" fmla="*/ 4041423 h 4041423"/>
              <a:gd name="connsiteX0" fmla="*/ 0 w 4817395"/>
              <a:gd name="connsiteY0" fmla="*/ 4041423 h 4041423"/>
              <a:gd name="connsiteX1" fmla="*/ 2642651 w 4817395"/>
              <a:gd name="connsiteY1" fmla="*/ 853 h 4041423"/>
              <a:gd name="connsiteX2" fmla="*/ 3523197 w 4817395"/>
              <a:gd name="connsiteY2" fmla="*/ 0 h 4041423"/>
              <a:gd name="connsiteX3" fmla="*/ 4817395 w 4817395"/>
              <a:gd name="connsiteY3" fmla="*/ 2338695 h 4041423"/>
              <a:gd name="connsiteX4" fmla="*/ 3953168 w 4817395"/>
              <a:gd name="connsiteY4" fmla="*/ 4038286 h 4041423"/>
              <a:gd name="connsiteX5" fmla="*/ 0 w 4817395"/>
              <a:gd name="connsiteY5" fmla="*/ 4041423 h 4041423"/>
              <a:gd name="connsiteX0" fmla="*/ 0 w 5018330"/>
              <a:gd name="connsiteY0" fmla="*/ 4041423 h 4041423"/>
              <a:gd name="connsiteX1" fmla="*/ 2642651 w 5018330"/>
              <a:gd name="connsiteY1" fmla="*/ 853 h 4041423"/>
              <a:gd name="connsiteX2" fmla="*/ 3523197 w 5018330"/>
              <a:gd name="connsiteY2" fmla="*/ 0 h 4041423"/>
              <a:gd name="connsiteX3" fmla="*/ 5018330 w 5018330"/>
              <a:gd name="connsiteY3" fmla="*/ 2334123 h 4041423"/>
              <a:gd name="connsiteX4" fmla="*/ 3953168 w 5018330"/>
              <a:gd name="connsiteY4" fmla="*/ 4038286 h 4041423"/>
              <a:gd name="connsiteX5" fmla="*/ 0 w 5018330"/>
              <a:gd name="connsiteY5" fmla="*/ 4041423 h 4041423"/>
              <a:gd name="connsiteX0" fmla="*/ 0 w 5021242"/>
              <a:gd name="connsiteY0" fmla="*/ 4041423 h 4041423"/>
              <a:gd name="connsiteX1" fmla="*/ 2642651 w 5021242"/>
              <a:gd name="connsiteY1" fmla="*/ 853 h 4041423"/>
              <a:gd name="connsiteX2" fmla="*/ 3523197 w 5021242"/>
              <a:gd name="connsiteY2" fmla="*/ 0 h 4041423"/>
              <a:gd name="connsiteX3" fmla="*/ 5021242 w 5021242"/>
              <a:gd name="connsiteY3" fmla="*/ 2334123 h 4041423"/>
              <a:gd name="connsiteX4" fmla="*/ 3953168 w 5021242"/>
              <a:gd name="connsiteY4" fmla="*/ 4038286 h 4041423"/>
              <a:gd name="connsiteX5" fmla="*/ 0 w 5021242"/>
              <a:gd name="connsiteY5" fmla="*/ 4041423 h 4041423"/>
              <a:gd name="connsiteX0" fmla="*/ 0 w 5021242"/>
              <a:gd name="connsiteY0" fmla="*/ 4041423 h 4041423"/>
              <a:gd name="connsiteX1" fmla="*/ 2642651 w 5021242"/>
              <a:gd name="connsiteY1" fmla="*/ 853 h 4041423"/>
              <a:gd name="connsiteX2" fmla="*/ 3529021 w 5021242"/>
              <a:gd name="connsiteY2" fmla="*/ 0 h 4041423"/>
              <a:gd name="connsiteX3" fmla="*/ 5021242 w 5021242"/>
              <a:gd name="connsiteY3" fmla="*/ 2334123 h 4041423"/>
              <a:gd name="connsiteX4" fmla="*/ 3953168 w 5021242"/>
              <a:gd name="connsiteY4" fmla="*/ 4038286 h 4041423"/>
              <a:gd name="connsiteX5" fmla="*/ 0 w 5021242"/>
              <a:gd name="connsiteY5" fmla="*/ 4041423 h 4041423"/>
              <a:gd name="connsiteX0" fmla="*/ 0 w 5021242"/>
              <a:gd name="connsiteY0" fmla="*/ 4041423 h 4041423"/>
              <a:gd name="connsiteX1" fmla="*/ 2642651 w 5021242"/>
              <a:gd name="connsiteY1" fmla="*/ 853 h 4041423"/>
              <a:gd name="connsiteX2" fmla="*/ 3529021 w 5021242"/>
              <a:gd name="connsiteY2" fmla="*/ 0 h 4041423"/>
              <a:gd name="connsiteX3" fmla="*/ 5021242 w 5021242"/>
              <a:gd name="connsiteY3" fmla="*/ 2334123 h 4041423"/>
              <a:gd name="connsiteX4" fmla="*/ 3935695 w 5021242"/>
              <a:gd name="connsiteY4" fmla="*/ 4036000 h 4041423"/>
              <a:gd name="connsiteX5" fmla="*/ 0 w 5021242"/>
              <a:gd name="connsiteY5" fmla="*/ 4041423 h 4041423"/>
              <a:gd name="connsiteX0" fmla="*/ 0 w 5021242"/>
              <a:gd name="connsiteY0" fmla="*/ 4041423 h 4041423"/>
              <a:gd name="connsiteX1" fmla="*/ 2642651 w 5021242"/>
              <a:gd name="connsiteY1" fmla="*/ 853 h 4041423"/>
              <a:gd name="connsiteX2" fmla="*/ 3529021 w 5021242"/>
              <a:gd name="connsiteY2" fmla="*/ 0 h 4041423"/>
              <a:gd name="connsiteX3" fmla="*/ 5021242 w 5021242"/>
              <a:gd name="connsiteY3" fmla="*/ 2342669 h 4041423"/>
              <a:gd name="connsiteX4" fmla="*/ 3935695 w 5021242"/>
              <a:gd name="connsiteY4" fmla="*/ 4036000 h 4041423"/>
              <a:gd name="connsiteX5" fmla="*/ 0 w 5021242"/>
              <a:gd name="connsiteY5" fmla="*/ 4041423 h 4041423"/>
              <a:gd name="connsiteX0" fmla="*/ 0 w 5021242"/>
              <a:gd name="connsiteY0" fmla="*/ 4041423 h 4041423"/>
              <a:gd name="connsiteX1" fmla="*/ 2642651 w 5021242"/>
              <a:gd name="connsiteY1" fmla="*/ 853 h 4041423"/>
              <a:gd name="connsiteX2" fmla="*/ 3529021 w 5021242"/>
              <a:gd name="connsiteY2" fmla="*/ 0 h 4041423"/>
              <a:gd name="connsiteX3" fmla="*/ 5021242 w 5021242"/>
              <a:gd name="connsiteY3" fmla="*/ 2342669 h 4041423"/>
              <a:gd name="connsiteX4" fmla="*/ 3815680 w 5021242"/>
              <a:gd name="connsiteY4" fmla="*/ 3899162 h 4041423"/>
              <a:gd name="connsiteX5" fmla="*/ 0 w 5021242"/>
              <a:gd name="connsiteY5" fmla="*/ 4041423 h 4041423"/>
              <a:gd name="connsiteX0" fmla="*/ 0 w 5021242"/>
              <a:gd name="connsiteY0" fmla="*/ 4041423 h 4041423"/>
              <a:gd name="connsiteX1" fmla="*/ 2642651 w 5021242"/>
              <a:gd name="connsiteY1" fmla="*/ 853 h 4041423"/>
              <a:gd name="connsiteX2" fmla="*/ 3529021 w 5021242"/>
              <a:gd name="connsiteY2" fmla="*/ 0 h 4041423"/>
              <a:gd name="connsiteX3" fmla="*/ 5021242 w 5021242"/>
              <a:gd name="connsiteY3" fmla="*/ 2342669 h 4041423"/>
              <a:gd name="connsiteX4" fmla="*/ 3929980 w 5021242"/>
              <a:gd name="connsiteY4" fmla="*/ 4040486 h 4041423"/>
              <a:gd name="connsiteX5" fmla="*/ 0 w 5021242"/>
              <a:gd name="connsiteY5" fmla="*/ 4041423 h 4041423"/>
              <a:gd name="connsiteX0" fmla="*/ 0 w 5021242"/>
              <a:gd name="connsiteY0" fmla="*/ 4040570 h 4040570"/>
              <a:gd name="connsiteX1" fmla="*/ 2642651 w 5021242"/>
              <a:gd name="connsiteY1" fmla="*/ 0 h 4040570"/>
              <a:gd name="connsiteX2" fmla="*/ 3426151 w 5021242"/>
              <a:gd name="connsiteY2" fmla="*/ 79877 h 4040570"/>
              <a:gd name="connsiteX3" fmla="*/ 5021242 w 5021242"/>
              <a:gd name="connsiteY3" fmla="*/ 2341816 h 4040570"/>
              <a:gd name="connsiteX4" fmla="*/ 3929980 w 5021242"/>
              <a:gd name="connsiteY4" fmla="*/ 4039633 h 4040570"/>
              <a:gd name="connsiteX5" fmla="*/ 0 w 5021242"/>
              <a:gd name="connsiteY5" fmla="*/ 4040570 h 4040570"/>
              <a:gd name="connsiteX0" fmla="*/ 0 w 5021242"/>
              <a:gd name="connsiteY0" fmla="*/ 4041421 h 4041421"/>
              <a:gd name="connsiteX1" fmla="*/ 2642651 w 5021242"/>
              <a:gd name="connsiteY1" fmla="*/ 851 h 4041421"/>
              <a:gd name="connsiteX2" fmla="*/ 3520448 w 5021242"/>
              <a:gd name="connsiteY2" fmla="*/ 0 h 4041421"/>
              <a:gd name="connsiteX3" fmla="*/ 5021242 w 5021242"/>
              <a:gd name="connsiteY3" fmla="*/ 2342667 h 4041421"/>
              <a:gd name="connsiteX4" fmla="*/ 3929980 w 5021242"/>
              <a:gd name="connsiteY4" fmla="*/ 4040484 h 4041421"/>
              <a:gd name="connsiteX5" fmla="*/ 0 w 5021242"/>
              <a:gd name="connsiteY5" fmla="*/ 4041421 h 4041421"/>
              <a:gd name="connsiteX0" fmla="*/ 0 w 5021242"/>
              <a:gd name="connsiteY0" fmla="*/ 4040570 h 4040570"/>
              <a:gd name="connsiteX1" fmla="*/ 2642651 w 5021242"/>
              <a:gd name="connsiteY1" fmla="*/ 0 h 4040570"/>
              <a:gd name="connsiteX2" fmla="*/ 3440438 w 5021242"/>
              <a:gd name="connsiteY2" fmla="*/ 1395 h 4040570"/>
              <a:gd name="connsiteX3" fmla="*/ 5021242 w 5021242"/>
              <a:gd name="connsiteY3" fmla="*/ 2341816 h 4040570"/>
              <a:gd name="connsiteX4" fmla="*/ 3929980 w 5021242"/>
              <a:gd name="connsiteY4" fmla="*/ 4039633 h 4040570"/>
              <a:gd name="connsiteX5" fmla="*/ 0 w 5021242"/>
              <a:gd name="connsiteY5" fmla="*/ 4040570 h 4040570"/>
              <a:gd name="connsiteX0" fmla="*/ 0 w 5021242"/>
              <a:gd name="connsiteY0" fmla="*/ 4043666 h 4043666"/>
              <a:gd name="connsiteX1" fmla="*/ 2642651 w 5021242"/>
              <a:gd name="connsiteY1" fmla="*/ 3096 h 4043666"/>
              <a:gd name="connsiteX2" fmla="*/ 3529020 w 5021242"/>
              <a:gd name="connsiteY2" fmla="*/ 0 h 4043666"/>
              <a:gd name="connsiteX3" fmla="*/ 5021242 w 5021242"/>
              <a:gd name="connsiteY3" fmla="*/ 2344912 h 4043666"/>
              <a:gd name="connsiteX4" fmla="*/ 3929980 w 5021242"/>
              <a:gd name="connsiteY4" fmla="*/ 4042729 h 4043666"/>
              <a:gd name="connsiteX5" fmla="*/ 0 w 5021242"/>
              <a:gd name="connsiteY5" fmla="*/ 4043666 h 4043666"/>
              <a:gd name="connsiteX0" fmla="*/ 0 w 5021242"/>
              <a:gd name="connsiteY0" fmla="*/ 4045061 h 4045061"/>
              <a:gd name="connsiteX1" fmla="*/ 2654081 w 5021242"/>
              <a:gd name="connsiteY1" fmla="*/ 0 h 4045061"/>
              <a:gd name="connsiteX2" fmla="*/ 3529020 w 5021242"/>
              <a:gd name="connsiteY2" fmla="*/ 1395 h 4045061"/>
              <a:gd name="connsiteX3" fmla="*/ 5021242 w 5021242"/>
              <a:gd name="connsiteY3" fmla="*/ 2346307 h 4045061"/>
              <a:gd name="connsiteX4" fmla="*/ 3929980 w 5021242"/>
              <a:gd name="connsiteY4" fmla="*/ 4044124 h 4045061"/>
              <a:gd name="connsiteX5" fmla="*/ 0 w 5021242"/>
              <a:gd name="connsiteY5" fmla="*/ 4045061 h 4045061"/>
              <a:gd name="connsiteX0" fmla="*/ 0 w 5021242"/>
              <a:gd name="connsiteY0" fmla="*/ 4043666 h 4043666"/>
              <a:gd name="connsiteX1" fmla="*/ 2654081 w 5021242"/>
              <a:gd name="connsiteY1" fmla="*/ 851 h 4043666"/>
              <a:gd name="connsiteX2" fmla="*/ 3529020 w 5021242"/>
              <a:gd name="connsiteY2" fmla="*/ 0 h 4043666"/>
              <a:gd name="connsiteX3" fmla="*/ 5021242 w 5021242"/>
              <a:gd name="connsiteY3" fmla="*/ 2344912 h 4043666"/>
              <a:gd name="connsiteX4" fmla="*/ 3929980 w 5021242"/>
              <a:gd name="connsiteY4" fmla="*/ 4042729 h 4043666"/>
              <a:gd name="connsiteX5" fmla="*/ 0 w 5021242"/>
              <a:gd name="connsiteY5" fmla="*/ 4043666 h 4043666"/>
              <a:gd name="connsiteX0" fmla="*/ 0 w 4884082"/>
              <a:gd name="connsiteY0" fmla="*/ 4043666 h 4043666"/>
              <a:gd name="connsiteX1" fmla="*/ 2654081 w 4884082"/>
              <a:gd name="connsiteY1" fmla="*/ 851 h 4043666"/>
              <a:gd name="connsiteX2" fmla="*/ 3529020 w 4884082"/>
              <a:gd name="connsiteY2" fmla="*/ 0 h 4043666"/>
              <a:gd name="connsiteX3" fmla="*/ 4884082 w 4884082"/>
              <a:gd name="connsiteY3" fmla="*/ 2342667 h 4043666"/>
              <a:gd name="connsiteX4" fmla="*/ 3929980 w 4884082"/>
              <a:gd name="connsiteY4" fmla="*/ 4042729 h 4043666"/>
              <a:gd name="connsiteX5" fmla="*/ 0 w 4884082"/>
              <a:gd name="connsiteY5" fmla="*/ 4043666 h 4043666"/>
              <a:gd name="connsiteX0" fmla="*/ 0 w 5018385"/>
              <a:gd name="connsiteY0" fmla="*/ 4043666 h 4043666"/>
              <a:gd name="connsiteX1" fmla="*/ 2654081 w 5018385"/>
              <a:gd name="connsiteY1" fmla="*/ 851 h 4043666"/>
              <a:gd name="connsiteX2" fmla="*/ 3529020 w 5018385"/>
              <a:gd name="connsiteY2" fmla="*/ 0 h 4043666"/>
              <a:gd name="connsiteX3" fmla="*/ 5018385 w 5018385"/>
              <a:gd name="connsiteY3" fmla="*/ 2344912 h 4043666"/>
              <a:gd name="connsiteX4" fmla="*/ 3929980 w 5018385"/>
              <a:gd name="connsiteY4" fmla="*/ 4042729 h 4043666"/>
              <a:gd name="connsiteX5" fmla="*/ 0 w 5018385"/>
              <a:gd name="connsiteY5" fmla="*/ 4043666 h 4043666"/>
              <a:gd name="connsiteX0" fmla="*/ 0 w 5018385"/>
              <a:gd name="connsiteY0" fmla="*/ 4043666 h 4043666"/>
              <a:gd name="connsiteX1" fmla="*/ 2654081 w 5018385"/>
              <a:gd name="connsiteY1" fmla="*/ 851 h 4043666"/>
              <a:gd name="connsiteX2" fmla="*/ 3529020 w 5018385"/>
              <a:gd name="connsiteY2" fmla="*/ 0 h 4043666"/>
              <a:gd name="connsiteX3" fmla="*/ 5018385 w 5018385"/>
              <a:gd name="connsiteY3" fmla="*/ 2344912 h 4043666"/>
              <a:gd name="connsiteX4" fmla="*/ 3787105 w 5018385"/>
              <a:gd name="connsiteY4" fmla="*/ 3959656 h 4043666"/>
              <a:gd name="connsiteX5" fmla="*/ 0 w 5018385"/>
              <a:gd name="connsiteY5" fmla="*/ 4043666 h 4043666"/>
              <a:gd name="connsiteX0" fmla="*/ 0 w 5018385"/>
              <a:gd name="connsiteY0" fmla="*/ 4043666 h 4043666"/>
              <a:gd name="connsiteX1" fmla="*/ 2654081 w 5018385"/>
              <a:gd name="connsiteY1" fmla="*/ 851 h 4043666"/>
              <a:gd name="connsiteX2" fmla="*/ 3529020 w 5018385"/>
              <a:gd name="connsiteY2" fmla="*/ 0 h 4043666"/>
              <a:gd name="connsiteX3" fmla="*/ 5018385 w 5018385"/>
              <a:gd name="connsiteY3" fmla="*/ 2344912 h 4043666"/>
              <a:gd name="connsiteX4" fmla="*/ 3935695 w 5018385"/>
              <a:gd name="connsiteY4" fmla="*/ 4042729 h 4043666"/>
              <a:gd name="connsiteX5" fmla="*/ 0 w 5018385"/>
              <a:gd name="connsiteY5" fmla="*/ 4043666 h 4043666"/>
              <a:gd name="connsiteX0" fmla="*/ 0 w 4992667"/>
              <a:gd name="connsiteY0" fmla="*/ 4005497 h 4042729"/>
              <a:gd name="connsiteX1" fmla="*/ 2628363 w 4992667"/>
              <a:gd name="connsiteY1" fmla="*/ 851 h 4042729"/>
              <a:gd name="connsiteX2" fmla="*/ 3503302 w 4992667"/>
              <a:gd name="connsiteY2" fmla="*/ 0 h 4042729"/>
              <a:gd name="connsiteX3" fmla="*/ 4992667 w 4992667"/>
              <a:gd name="connsiteY3" fmla="*/ 2344912 h 4042729"/>
              <a:gd name="connsiteX4" fmla="*/ 3909977 w 4992667"/>
              <a:gd name="connsiteY4" fmla="*/ 4042729 h 4042729"/>
              <a:gd name="connsiteX5" fmla="*/ 0 w 4992667"/>
              <a:gd name="connsiteY5" fmla="*/ 4005497 h 4042729"/>
              <a:gd name="connsiteX0" fmla="*/ 0 w 5015527"/>
              <a:gd name="connsiteY0" fmla="*/ 4045911 h 4045911"/>
              <a:gd name="connsiteX1" fmla="*/ 2651223 w 5015527"/>
              <a:gd name="connsiteY1" fmla="*/ 851 h 4045911"/>
              <a:gd name="connsiteX2" fmla="*/ 3526162 w 5015527"/>
              <a:gd name="connsiteY2" fmla="*/ 0 h 4045911"/>
              <a:gd name="connsiteX3" fmla="*/ 5015527 w 5015527"/>
              <a:gd name="connsiteY3" fmla="*/ 2344912 h 4045911"/>
              <a:gd name="connsiteX4" fmla="*/ 3932837 w 5015527"/>
              <a:gd name="connsiteY4" fmla="*/ 4042729 h 4045911"/>
              <a:gd name="connsiteX5" fmla="*/ 0 w 5015527"/>
              <a:gd name="connsiteY5" fmla="*/ 4045911 h 4045911"/>
              <a:gd name="connsiteX0" fmla="*/ 0 w 5015527"/>
              <a:gd name="connsiteY0" fmla="*/ 4045911 h 4047058"/>
              <a:gd name="connsiteX1" fmla="*/ 2651223 w 5015527"/>
              <a:gd name="connsiteY1" fmla="*/ 851 h 4047058"/>
              <a:gd name="connsiteX2" fmla="*/ 3526162 w 5015527"/>
              <a:gd name="connsiteY2" fmla="*/ 0 h 4047058"/>
              <a:gd name="connsiteX3" fmla="*/ 5015527 w 5015527"/>
              <a:gd name="connsiteY3" fmla="*/ 2344912 h 4047058"/>
              <a:gd name="connsiteX4" fmla="*/ 3930083 w 5015527"/>
              <a:gd name="connsiteY4" fmla="*/ 4047058 h 4047058"/>
              <a:gd name="connsiteX5" fmla="*/ 0 w 5015527"/>
              <a:gd name="connsiteY5" fmla="*/ 4045911 h 40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5527" h="4047058">
                <a:moveTo>
                  <a:pt x="0" y="4045911"/>
                </a:moveTo>
                <a:lnTo>
                  <a:pt x="2651223" y="851"/>
                </a:lnTo>
                <a:lnTo>
                  <a:pt x="3526162" y="0"/>
                </a:lnTo>
                <a:lnTo>
                  <a:pt x="5015527" y="2344912"/>
                </a:lnTo>
                <a:lnTo>
                  <a:pt x="3930083" y="4047058"/>
                </a:lnTo>
                <a:lnTo>
                  <a:pt x="0" y="4045911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76000" bIns="0" anchor="ctr" anchorCtr="0"/>
          <a:lstStyle>
            <a:lvl1pPr algn="ctr">
              <a:defRPr lang="en-GB" sz="1200" dirty="0"/>
            </a:lvl1pPr>
          </a:lstStyle>
          <a:p>
            <a:pPr lvl="0" algn="ctr"/>
            <a:r>
              <a:rPr lang="de-DE" smtClean="0"/>
              <a:t>Bild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1710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3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2592387" cy="3168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C54753E-16AB-4476-8E1B-A6ED418D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E34E4F51-448C-4315-9D34-5713BF41AC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8507" y="1347788"/>
            <a:ext cx="2592387" cy="3168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4585D4AD-2687-4FE5-AA07-FE6B1ABB43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7263" y="1347788"/>
            <a:ext cx="2592387" cy="3168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16643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3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635125"/>
            <a:ext cx="2592387" cy="2881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F61A0D41-6B7F-4506-AD1B-65357D7090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17263" y="1635125"/>
            <a:ext cx="2592387" cy="2881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FF784F38-3BDB-4633-AE58-414D4B3AF1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82877" y="1635125"/>
            <a:ext cx="2592387" cy="2881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903699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2 Grafike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4"/>
          </p:nvPr>
        </p:nvSpPr>
        <p:spPr>
          <a:xfrm>
            <a:off x="545880" y="1347788"/>
            <a:ext cx="3960813" cy="2438777"/>
          </a:xfrm>
        </p:spPr>
        <p:txBody>
          <a:bodyPr/>
          <a:lstStyle>
            <a:lvl1pPr marL="0" indent="0">
              <a:lnSpc>
                <a:spcPts val="14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054010"/>
            <a:ext cx="8064500" cy="462428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Tx/>
              <a:buNone/>
              <a:defRPr sz="12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Diagrammplatzhalter 5"/>
          <p:cNvSpPr>
            <a:spLocks noGrp="1"/>
          </p:cNvSpPr>
          <p:nvPr>
            <p:ph type="chart" sz="quarter" idx="16"/>
          </p:nvPr>
        </p:nvSpPr>
        <p:spPr>
          <a:xfrm>
            <a:off x="4643438" y="1347788"/>
            <a:ext cx="3960813" cy="2438778"/>
          </a:xfrm>
        </p:spPr>
        <p:txBody>
          <a:bodyPr/>
          <a:lstStyle>
            <a:lvl1pPr marL="0" indent="0">
              <a:lnSpc>
                <a:spcPts val="14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0" name="Titelplatzhalter 9">
            <a:extLst>
              <a:ext uri="{FF2B5EF4-FFF2-40B4-BE49-F238E27FC236}">
                <a16:creationId xmlns:a16="http://schemas.microsoft.com/office/drawing/2014/main" id="{90292E58-B444-4B41-92F6-1EF6C24CD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4"/>
            <a:ext cx="8064502" cy="3453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7534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2 Grafike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4"/>
          </p:nvPr>
        </p:nvSpPr>
        <p:spPr>
          <a:xfrm>
            <a:off x="539751" y="1635126"/>
            <a:ext cx="3960813" cy="2151442"/>
          </a:xfrm>
        </p:spPr>
        <p:txBody>
          <a:bodyPr/>
          <a:lstStyle>
            <a:lvl1pPr marL="0" indent="0">
              <a:lnSpc>
                <a:spcPts val="1400"/>
              </a:lnSpc>
              <a:buFontTx/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054010"/>
            <a:ext cx="8064500" cy="462428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Tx/>
              <a:buNone/>
              <a:defRPr sz="12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Diagrammplatzhalter 5"/>
          <p:cNvSpPr>
            <a:spLocks noGrp="1"/>
          </p:cNvSpPr>
          <p:nvPr>
            <p:ph type="chart" sz="quarter" idx="16"/>
          </p:nvPr>
        </p:nvSpPr>
        <p:spPr>
          <a:xfrm>
            <a:off x="4643438" y="1635126"/>
            <a:ext cx="3960813" cy="2151440"/>
          </a:xfrm>
        </p:spPr>
        <p:txBody>
          <a:bodyPr/>
          <a:lstStyle>
            <a:lvl1pPr marL="0" indent="0">
              <a:lnSpc>
                <a:spcPts val="1400"/>
              </a:lnSpc>
              <a:buFontTx/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9" name="Titelplatzhalter 9">
            <a:extLst>
              <a:ext uri="{FF2B5EF4-FFF2-40B4-BE49-F238E27FC236}">
                <a16:creationId xmlns:a16="http://schemas.microsoft.com/office/drawing/2014/main" id="{2356E8E2-A22E-4344-A615-BE1C7D098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61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7125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1/1 Bild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39750" y="4392686"/>
            <a:ext cx="8064500" cy="205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800"/>
              </a:spcBef>
              <a:buNone/>
              <a:defRPr sz="12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BECA2B6-A0FC-4D93-AA20-001A2E012D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148" y="738303"/>
            <a:ext cx="8064502" cy="381660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32FFD0BC-CDB7-439A-8302-57046DB564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9750" y="1347788"/>
            <a:ext cx="8064500" cy="2952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438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9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1/1 Bild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39750" y="4398109"/>
            <a:ext cx="8064500" cy="205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None/>
              <a:defRPr sz="12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30A110C-3D67-4101-87E4-F48D13C2A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148" y="738303"/>
            <a:ext cx="8064502" cy="609485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CAED37D4-476A-423E-9BBF-CE21D475E3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9750" y="1635126"/>
            <a:ext cx="8064500" cy="26654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0721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9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Aufzählung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347788"/>
            <a:ext cx="8069899" cy="3168650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1pPr>
            <a:lvl2pPr>
              <a:spcBef>
                <a:spcPts val="500"/>
              </a:spcBef>
              <a:defRPr/>
            </a:lvl2pPr>
            <a:lvl3pPr marL="5184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3pPr>
            <a:lvl4pPr marL="6912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4pPr>
            <a:lvl5pPr marL="8640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5pPr>
            <a:lvl6pPr marL="10368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6pPr>
            <a:lvl7pPr marL="12096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7pPr>
            <a:lvl8pPr marL="13824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8pPr>
            <a:lvl9pPr marL="15552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45148" y="738303"/>
            <a:ext cx="8064502" cy="353306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A28E14F7-7F10-48EF-8133-C019519993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3D0F69C-AB6A-4A85-82ED-85CE9493C2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01630D6-348B-42FE-B785-6B91BC98FA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7711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Aufzählung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349C9D-2573-4E0E-BF7B-0460D0D7C732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6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635125"/>
            <a:ext cx="8069899" cy="2881313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1pPr>
            <a:lvl2pPr>
              <a:spcBef>
                <a:spcPts val="500"/>
              </a:spcBef>
              <a:defRPr/>
            </a:lvl2pPr>
            <a:lvl3pPr marL="5184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3pPr>
            <a:lvl4pPr marL="6912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4pPr>
            <a:lvl5pPr marL="8640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5pPr>
            <a:lvl6pPr marL="10368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6pPr>
            <a:lvl7pPr marL="12096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7pPr>
            <a:lvl8pPr marL="13824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8pPr>
            <a:lvl9pPr marL="15552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413FDDD-EA13-4443-B32C-E1883B2D2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148" y="738303"/>
            <a:ext cx="8064502" cy="609485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420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3960813" cy="316865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643438" y="1347788"/>
            <a:ext cx="3960812" cy="3168649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C54753E-16AB-4476-8E1B-A6ED418D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6923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635125"/>
            <a:ext cx="3960813" cy="2881313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643438" y="1635125"/>
            <a:ext cx="3960812" cy="2881312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998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"/>
          <p:cNvSpPr>
            <a:spLocks noGrp="1"/>
          </p:cNvSpPr>
          <p:nvPr userDrawn="1">
            <p:ph idx="1"/>
          </p:nvPr>
        </p:nvSpPr>
        <p:spPr>
          <a:xfrm>
            <a:off x="537088" y="2203886"/>
            <a:ext cx="8058370" cy="1618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ts val="1200"/>
              </a:lnSpc>
              <a:defRPr sz="10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8673C2C9-9E24-45D3-9F6E-00D1E769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217533"/>
            <a:ext cx="8064500" cy="7797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31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D172524-FBD0-43D0-95DA-E6858B62806F}"/>
              </a:ext>
            </a:extLst>
          </p:cNvPr>
          <p:cNvGrpSpPr/>
          <p:nvPr userDrawn="1"/>
        </p:nvGrpSpPr>
        <p:grpSpPr>
          <a:xfrm>
            <a:off x="0" y="2608263"/>
            <a:ext cx="9144001" cy="2535237"/>
            <a:chOff x="0" y="2608263"/>
            <a:chExt cx="9144001" cy="2535237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AF38BA94-0796-4870-ABA2-C110A26ECF3C}"/>
                </a:ext>
              </a:extLst>
            </p:cNvPr>
            <p:cNvSpPr/>
            <p:nvPr userDrawn="1"/>
          </p:nvSpPr>
          <p:spPr>
            <a:xfrm>
              <a:off x="0" y="2608263"/>
              <a:ext cx="9144000" cy="25352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14" name="Parallelogramm 13">
              <a:extLst>
                <a:ext uri="{FF2B5EF4-FFF2-40B4-BE49-F238E27FC236}">
                  <a16:creationId xmlns:a16="http://schemas.microsoft.com/office/drawing/2014/main" id="{6C11E9FC-2B81-401E-A997-C036DB032772}"/>
                </a:ext>
              </a:extLst>
            </p:cNvPr>
            <p:cNvSpPr/>
            <p:nvPr userDrawn="1"/>
          </p:nvSpPr>
          <p:spPr>
            <a:xfrm>
              <a:off x="5727032" y="2608263"/>
              <a:ext cx="3416969" cy="2535237"/>
            </a:xfrm>
            <a:prstGeom prst="parallelogram">
              <a:avLst>
                <a:gd name="adj" fmla="val 5052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15" name="Parallelogramm 14">
              <a:extLst>
                <a:ext uri="{FF2B5EF4-FFF2-40B4-BE49-F238E27FC236}">
                  <a16:creationId xmlns:a16="http://schemas.microsoft.com/office/drawing/2014/main" id="{841B94AA-41AD-4D46-9DF4-8CD9D4DB1D4A}"/>
                </a:ext>
              </a:extLst>
            </p:cNvPr>
            <p:cNvSpPr/>
            <p:nvPr userDrawn="1"/>
          </p:nvSpPr>
          <p:spPr>
            <a:xfrm flipH="1">
              <a:off x="2677026" y="2608263"/>
              <a:ext cx="5927224" cy="2535237"/>
            </a:xfrm>
            <a:prstGeom prst="parallelogram">
              <a:avLst>
                <a:gd name="adj" fmla="val 5052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16" name="Parallelogramm 15">
              <a:extLst>
                <a:ext uri="{FF2B5EF4-FFF2-40B4-BE49-F238E27FC236}">
                  <a16:creationId xmlns:a16="http://schemas.microsoft.com/office/drawing/2014/main" id="{E0B1BC18-C99D-4B90-8077-0BBE74647982}"/>
                </a:ext>
              </a:extLst>
            </p:cNvPr>
            <p:cNvSpPr/>
            <p:nvPr userDrawn="1"/>
          </p:nvSpPr>
          <p:spPr>
            <a:xfrm>
              <a:off x="420946" y="2608263"/>
              <a:ext cx="5047407" cy="2535237"/>
            </a:xfrm>
            <a:prstGeom prst="parallelogram">
              <a:avLst>
                <a:gd name="adj" fmla="val 505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5239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3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2592387" cy="316865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C54753E-16AB-4476-8E1B-A6ED418D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E34E4F51-448C-4315-9D34-5713BF41AC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8507" y="1347788"/>
            <a:ext cx="2592387" cy="316865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4585D4AD-2687-4FE5-AA07-FE6B1ABB43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7263" y="1347788"/>
            <a:ext cx="2592387" cy="316865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45116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3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635125"/>
            <a:ext cx="2592387" cy="2881313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F61A0D41-6B7F-4506-AD1B-65357D7090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17263" y="1635125"/>
            <a:ext cx="2592387" cy="2881313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FF784F38-3BDB-4633-AE58-414D4B3AF1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82877" y="1635125"/>
            <a:ext cx="2592387" cy="2881313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854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Aufzählung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347788"/>
            <a:ext cx="8069263" cy="3168650"/>
          </a:xfrm>
          <a:prstGeom prst="rect">
            <a:avLst/>
          </a:prstGeom>
        </p:spPr>
        <p:txBody>
          <a:bodyPr lIns="0" tIns="0" rIns="0" bIns="0"/>
          <a:lstStyle>
            <a:lvl1pPr marL="2844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1pPr>
            <a:lvl3pPr marL="5688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3pPr>
            <a:lvl4pPr marL="8532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4pPr>
            <a:lvl5pPr marL="11376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5pPr>
            <a:lvl6pPr marL="14220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6pPr>
            <a:lvl7pPr marL="17064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7pPr>
            <a:lvl8pPr marL="19908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8pPr>
            <a:lvl9pPr marL="22752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9pPr>
          </a:lstStyle>
          <a:p>
            <a:pPr lvl="0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  <a:p>
            <a:pPr lvl="7"/>
            <a:r>
              <a:rPr lang="de-DE" dirty="0"/>
              <a:t>Siebte Ebene</a:t>
            </a:r>
          </a:p>
          <a:p>
            <a:pPr lvl="8"/>
            <a:r>
              <a:rPr lang="de-DE" dirty="0"/>
              <a:t>Achte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9358843A-C4C7-4811-BED9-DBA63B358B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A1121AD4-C955-472C-9B34-D8BAC40643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CD4C5BC8-E23F-4949-94E3-0AAFEFC528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773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Aufzählung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635125"/>
            <a:ext cx="8069263" cy="2881313"/>
          </a:xfrm>
          <a:prstGeom prst="rect">
            <a:avLst/>
          </a:prstGeom>
        </p:spPr>
        <p:txBody>
          <a:bodyPr lIns="0" tIns="0" rIns="0" bIns="0"/>
          <a:lstStyle>
            <a:lvl1pPr marL="2844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1pPr>
            <a:lvl3pPr marL="5688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3pPr>
            <a:lvl4pPr marL="8532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4pPr>
            <a:lvl5pPr marL="11376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5pPr>
            <a:lvl6pPr marL="14220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6pPr>
            <a:lvl7pPr marL="17064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7pPr>
            <a:lvl8pPr marL="19908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8pPr>
            <a:lvl9pPr marL="22752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9pPr>
          </a:lstStyle>
          <a:p>
            <a:pPr lvl="0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  <a:p>
            <a:pPr lvl="7"/>
            <a:r>
              <a:rPr lang="de-DE" dirty="0"/>
              <a:t>Siebte Ebene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7E2BEC9-DE17-49F6-A9DF-997F8B1269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1"/>
            <a:ext cx="8064502" cy="618538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F54D1A-6A02-432D-9F4B-D5AB772A23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26B38E5-53FE-49AD-BA09-D483E58D701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</a:t>
            </a:r>
            <a:r>
              <a:rPr lang="de-DE">
                <a:solidFill>
                  <a:srgbClr val="FF0000"/>
                </a:solidFill>
              </a:rPr>
              <a:t>Präsentation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9DC6C51-C4A5-43A9-AB00-53729BCBB4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320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mplatzhalter 5"/>
          <p:cNvSpPr>
            <a:spLocks noGrp="1"/>
          </p:cNvSpPr>
          <p:nvPr>
            <p:ph type="chart" sz="quarter" idx="14"/>
          </p:nvPr>
        </p:nvSpPr>
        <p:spPr>
          <a:xfrm>
            <a:off x="539751" y="1347788"/>
            <a:ext cx="3960813" cy="3168650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643438" y="1347786"/>
            <a:ext cx="3960812" cy="3168650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40DE734-A050-4998-B982-5BCCCE692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396670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BD70B016-3CF9-429A-9220-9C330CAC08D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2393F1C8-CD55-4C09-823A-8FC8C67753D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Titel </a:t>
            </a:r>
            <a:r>
              <a:rPr lang="de-DE">
                <a:solidFill>
                  <a:srgbClr val="FF0000"/>
                </a:solidFill>
              </a:rPr>
              <a:t>Präsentation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90C9E5A-B741-45EF-87E6-87B94592825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2661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mplatzhalter 5"/>
          <p:cNvSpPr>
            <a:spLocks noGrp="1"/>
          </p:cNvSpPr>
          <p:nvPr>
            <p:ph type="chart" sz="quarter" idx="14"/>
          </p:nvPr>
        </p:nvSpPr>
        <p:spPr>
          <a:xfrm>
            <a:off x="539748" y="1635124"/>
            <a:ext cx="3960813" cy="2881313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643438" y="1635125"/>
            <a:ext cx="3960812" cy="2881312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9667F28-8F0E-45E9-9049-157BF7919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AF2D6C0-28C6-44A5-9618-B8729FD1D7B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01DDB998-12A0-4CE4-A22B-A5BC8CAC13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Titel </a:t>
            </a:r>
            <a:r>
              <a:rPr lang="de-DE">
                <a:solidFill>
                  <a:srgbClr val="FF0000"/>
                </a:solidFill>
              </a:rPr>
              <a:t>Präsentation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8F4F128D-6E35-41CC-ACDB-8A6E11E638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1149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D094655-29C7-4BBD-9103-78F23540DA0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524" y="356710"/>
            <a:ext cx="1869254" cy="2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800" r:id="rId3"/>
    <p:sldLayoutId id="2147483799" r:id="rId4"/>
    <p:sldLayoutId id="2147483679" r:id="rId5"/>
  </p:sldLayoutIdLst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500" b="0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880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2880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257300" indent="-342900" algn="l" defTabSz="2880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2880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171700" indent="-342900" algn="l" defTabSz="2880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3" userDrawn="1">
          <p15:clr>
            <a:srgbClr val="F26B43"/>
          </p15:clr>
        </p15:guide>
        <p15:guide id="3" orient="horz" pos="1461" userDrawn="1">
          <p15:clr>
            <a:srgbClr val="F26B43"/>
          </p15:clr>
        </p15:guide>
        <p15:guide id="4" orient="horz" pos="282" userDrawn="1">
          <p15:clr>
            <a:srgbClr val="F26B43"/>
          </p15:clr>
        </p15:guide>
        <p15:guide id="5" pos="340" userDrawn="1">
          <p15:clr>
            <a:srgbClr val="F26B43"/>
          </p15:clr>
        </p15:guide>
        <p15:guide id="6" orient="horz" pos="463" userDrawn="1">
          <p15:clr>
            <a:srgbClr val="F26B43"/>
          </p15:clr>
        </p15:guide>
        <p15:guide id="7" orient="horz" pos="962" userDrawn="1">
          <p15:clr>
            <a:srgbClr val="F26B43"/>
          </p15:clr>
        </p15:guide>
        <p15:guide id="9" pos="54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 userDrawn="1"/>
        </p:nvSpPr>
        <p:spPr>
          <a:xfrm>
            <a:off x="545880" y="1191497"/>
            <a:ext cx="7772400" cy="7370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00"/>
              </a:lnSpc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35013"/>
            <a:ext cx="8064502" cy="6148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1614" y="4888800"/>
            <a:ext cx="308036" cy="1034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279913" y="4888800"/>
            <a:ext cx="5581721" cy="103466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>
            <a:lvl1pPr algn="l">
              <a:defRPr sz="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Titel Präsentation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50" y="4809684"/>
            <a:ext cx="8064501" cy="98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Datumsplatzhalter 6"/>
          <p:cNvSpPr>
            <a:spLocks noGrp="1"/>
          </p:cNvSpPr>
          <p:nvPr>
            <p:ph type="dt" sz="half" idx="2"/>
          </p:nvPr>
        </p:nvSpPr>
        <p:spPr>
          <a:xfrm>
            <a:off x="7477128" y="4888800"/>
            <a:ext cx="824487" cy="1034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39748" y="1635124"/>
            <a:ext cx="8064502" cy="28771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  <a:p>
            <a:pPr lvl="7"/>
            <a:r>
              <a:rPr lang="de-DE" dirty="0"/>
              <a:t>Siebte Ebene</a:t>
            </a:r>
          </a:p>
          <a:p>
            <a:pPr lvl="8"/>
            <a:r>
              <a:rPr lang="de-DE" dirty="0"/>
              <a:t>Achte Ebene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45880" y="4888800"/>
            <a:ext cx="7340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Insel Gruppe –</a:t>
            </a:r>
            <a:endParaRPr lang="en-GB" sz="80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965F31B-567C-400B-A065-3404DEA8AA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141" y="264212"/>
            <a:ext cx="1318375" cy="1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4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67" r:id="rId3"/>
    <p:sldLayoutId id="2147483768" r:id="rId4"/>
    <p:sldLayoutId id="2147483775" r:id="rId5"/>
    <p:sldLayoutId id="2147483776" r:id="rId6"/>
    <p:sldLayoutId id="2147483777" r:id="rId7"/>
    <p:sldLayoutId id="2147483778" r:id="rId8"/>
    <p:sldLayoutId id="2147483732" r:id="rId9"/>
    <p:sldLayoutId id="2147483733" r:id="rId10"/>
    <p:sldLayoutId id="2147483779" r:id="rId11"/>
    <p:sldLayoutId id="2147483780" r:id="rId12"/>
  </p:sldLayoutIdLst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2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284400" indent="-284400" algn="l" defTabSz="2880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284400" indent="-284400" algn="l" defTabSz="2880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568800" indent="-284400" algn="l" defTabSz="2880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853200" indent="-284400" algn="l" defTabSz="2880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1137600" indent="-284400" algn="l" defTabSz="2880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1422000" indent="-284400" algn="l" defTabSz="9144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706400" indent="-284400" algn="l" defTabSz="9144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990800" indent="-284400" algn="l" defTabSz="9144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75200" indent="-284400" algn="l" defTabSz="9144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5" userDrawn="1">
          <p15:clr>
            <a:srgbClr val="F26B43"/>
          </p15:clr>
        </p15:guide>
        <p15:guide id="3" orient="horz" pos="282" userDrawn="1">
          <p15:clr>
            <a:srgbClr val="F26B43"/>
          </p15:clr>
        </p15:guide>
        <p15:guide id="4" pos="340" userDrawn="1">
          <p15:clr>
            <a:srgbClr val="F26B43"/>
          </p15:clr>
        </p15:guide>
        <p15:guide id="5" orient="horz" pos="463" userDrawn="1">
          <p15:clr>
            <a:srgbClr val="F26B43"/>
          </p15:clr>
        </p15:guide>
        <p15:guide id="6" orient="horz" pos="1030" userDrawn="1">
          <p15:clr>
            <a:srgbClr val="F26B43"/>
          </p15:clr>
        </p15:guide>
        <p15:guide id="7" orient="horz" pos="849" userDrawn="1">
          <p15:clr>
            <a:srgbClr val="F26B43"/>
          </p15:clr>
        </p15:guide>
        <p15:guide id="8" pos="5420" userDrawn="1">
          <p15:clr>
            <a:srgbClr val="F26B43"/>
          </p15:clr>
        </p15:guide>
        <p15:guide id="9" pos="2925" userDrawn="1">
          <p15:clr>
            <a:srgbClr val="F26B43"/>
          </p15:clr>
        </p15:guide>
        <p15:guide id="10" orient="horz" pos="2845" userDrawn="1">
          <p15:clr>
            <a:srgbClr val="F26B43"/>
          </p15:clr>
        </p15:guide>
        <p15:guide id="11" pos="3696" userDrawn="1">
          <p15:clr>
            <a:srgbClr val="F26B43"/>
          </p15:clr>
        </p15:guide>
        <p15:guide id="12" pos="3787" userDrawn="1">
          <p15:clr>
            <a:srgbClr val="F26B43"/>
          </p15:clr>
        </p15:guide>
        <p15:guide id="13" pos="4558" userDrawn="1">
          <p15:clr>
            <a:srgbClr val="F26B43"/>
          </p15:clr>
        </p15:guide>
        <p15:guide id="14" pos="4649" userDrawn="1">
          <p15:clr>
            <a:srgbClr val="F26B43"/>
          </p15:clr>
        </p15:guide>
        <p15:guide id="15" pos="1111" userDrawn="1">
          <p15:clr>
            <a:srgbClr val="F26B43"/>
          </p15:clr>
        </p15:guide>
        <p15:guide id="16" pos="1202" userDrawn="1">
          <p15:clr>
            <a:srgbClr val="F26B43"/>
          </p15:clr>
        </p15:guide>
        <p15:guide id="17" pos="1973" userDrawn="1">
          <p15:clr>
            <a:srgbClr val="F26B43"/>
          </p15:clr>
        </p15:guide>
        <p15:guide id="18" pos="207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61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1614" y="4888800"/>
            <a:ext cx="308036" cy="1034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279913" y="4888800"/>
            <a:ext cx="5581721" cy="103466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>
            <a:lvl1pPr algn="l">
              <a:defRPr sz="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Titel Präsentation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50" y="4809600"/>
            <a:ext cx="8064501" cy="98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Datumsplatzhalter 6"/>
          <p:cNvSpPr>
            <a:spLocks noGrp="1"/>
          </p:cNvSpPr>
          <p:nvPr>
            <p:ph type="dt" sz="half" idx="2"/>
          </p:nvPr>
        </p:nvSpPr>
        <p:spPr>
          <a:xfrm>
            <a:off x="7477128" y="4888800"/>
            <a:ext cx="824487" cy="1034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45880" y="1635124"/>
            <a:ext cx="8064502" cy="2881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45880" y="4888800"/>
            <a:ext cx="7340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Insel Gruppe –</a:t>
            </a:r>
            <a:endParaRPr lang="en-GB" sz="800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4FBDC41-6064-4CCB-93BA-D2E8C2A7CA9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141" y="264212"/>
            <a:ext cx="1318375" cy="1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5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69" r:id="rId3"/>
    <p:sldLayoutId id="2147483770" r:id="rId4"/>
    <p:sldLayoutId id="2147483722" r:id="rId5"/>
    <p:sldLayoutId id="2147483723" r:id="rId6"/>
    <p:sldLayoutId id="2147483781" r:id="rId7"/>
    <p:sldLayoutId id="2147483782" r:id="rId8"/>
    <p:sldLayoutId id="2147483727" r:id="rId9"/>
    <p:sldLayoutId id="2147483726" r:id="rId10"/>
    <p:sldLayoutId id="2147483773" r:id="rId11"/>
    <p:sldLayoutId id="2147483774" r:id="rId12"/>
    <p:sldLayoutId id="2147483734" r:id="rId13"/>
    <p:sldLayoutId id="2147483735" r:id="rId14"/>
    <p:sldLayoutId id="2147483793" r:id="rId15"/>
    <p:sldLayoutId id="2147483794" r:id="rId16"/>
    <p:sldLayoutId id="2147483795" r:id="rId17"/>
    <p:sldLayoutId id="2147483796" r:id="rId18"/>
  </p:sldLayoutIdLst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2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284400" indent="-284400" algn="l" defTabSz="2880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40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568800" indent="-284400" algn="l" defTabSz="2880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3200" indent="-284400" algn="l" defTabSz="2880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40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137600" indent="-284400" algn="l" defTabSz="2880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4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1422000" indent="-284400" algn="l" defTabSz="2880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4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1706400" indent="-284400" algn="l" defTabSz="9144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90800" indent="-284400" algn="l" defTabSz="9144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75200" indent="-284400" algn="l" defTabSz="9144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59600" indent="-284400" algn="l" defTabSz="9144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5" userDrawn="1">
          <p15:clr>
            <a:srgbClr val="F26B43"/>
          </p15:clr>
        </p15:guide>
        <p15:guide id="3" orient="horz" pos="282" userDrawn="1">
          <p15:clr>
            <a:srgbClr val="F26B43"/>
          </p15:clr>
        </p15:guide>
        <p15:guide id="4" pos="340" userDrawn="1">
          <p15:clr>
            <a:srgbClr val="F26B43"/>
          </p15:clr>
        </p15:guide>
        <p15:guide id="5" orient="horz" pos="463" userDrawn="1">
          <p15:clr>
            <a:srgbClr val="F26B43"/>
          </p15:clr>
        </p15:guide>
        <p15:guide id="6" orient="horz" pos="1030" userDrawn="1">
          <p15:clr>
            <a:srgbClr val="F26B43"/>
          </p15:clr>
        </p15:guide>
        <p15:guide id="7" orient="horz" pos="849" userDrawn="1">
          <p15:clr>
            <a:srgbClr val="F26B43"/>
          </p15:clr>
        </p15:guide>
        <p15:guide id="8" pos="5420" userDrawn="1">
          <p15:clr>
            <a:srgbClr val="F26B43"/>
          </p15:clr>
        </p15:guide>
        <p15:guide id="9" pos="2925" userDrawn="1">
          <p15:clr>
            <a:srgbClr val="F26B43"/>
          </p15:clr>
        </p15:guide>
        <p15:guide id="10" orient="horz" pos="2845" userDrawn="1">
          <p15:clr>
            <a:srgbClr val="F26B43"/>
          </p15:clr>
        </p15:guide>
        <p15:guide id="11" pos="1111" userDrawn="1">
          <p15:clr>
            <a:srgbClr val="F26B43"/>
          </p15:clr>
        </p15:guide>
        <p15:guide id="12" pos="1202" userDrawn="1">
          <p15:clr>
            <a:srgbClr val="F26B43"/>
          </p15:clr>
        </p15:guide>
        <p15:guide id="13" pos="1973" userDrawn="1">
          <p15:clr>
            <a:srgbClr val="F26B43"/>
          </p15:clr>
        </p15:guide>
        <p15:guide id="14" pos="2073" userDrawn="1">
          <p15:clr>
            <a:srgbClr val="F26B43"/>
          </p15:clr>
        </p15:guide>
        <p15:guide id="15" pos="3696" userDrawn="1">
          <p15:clr>
            <a:srgbClr val="F26B43"/>
          </p15:clr>
        </p15:guide>
        <p15:guide id="16" pos="3787" userDrawn="1">
          <p15:clr>
            <a:srgbClr val="F26B43"/>
          </p15:clr>
        </p15:guide>
        <p15:guide id="17" pos="4558" userDrawn="1">
          <p15:clr>
            <a:srgbClr val="F26B43"/>
          </p15:clr>
        </p15:guide>
        <p15:guide id="18" pos="464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35014"/>
            <a:ext cx="8064502" cy="6148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1614" y="4888800"/>
            <a:ext cx="308036" cy="1034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279913" y="4888800"/>
            <a:ext cx="5581721" cy="103466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>
            <a:lvl1pPr algn="l">
              <a:defRPr sz="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Titel Präsentation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50" y="4809600"/>
            <a:ext cx="8064501" cy="98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Datumsplatzhalter 6"/>
          <p:cNvSpPr>
            <a:spLocks noGrp="1"/>
          </p:cNvSpPr>
          <p:nvPr>
            <p:ph type="dt" sz="half" idx="2"/>
          </p:nvPr>
        </p:nvSpPr>
        <p:spPr>
          <a:xfrm>
            <a:off x="7477128" y="4888800"/>
            <a:ext cx="824487" cy="1034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545880" y="4888800"/>
            <a:ext cx="7340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Insel Gruppe –</a:t>
            </a:r>
            <a:endParaRPr lang="en-GB" sz="800" dirty="0"/>
          </a:p>
        </p:txBody>
      </p:sp>
      <p:sp>
        <p:nvSpPr>
          <p:cNvPr id="33" name="Textplatzhalter 1">
            <a:extLst>
              <a:ext uri="{FF2B5EF4-FFF2-40B4-BE49-F238E27FC236}">
                <a16:creationId xmlns:a16="http://schemas.microsoft.com/office/drawing/2014/main" id="{B6D1D810-393C-4515-AAB2-0AD713BE6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48" y="1635125"/>
            <a:ext cx="8064502" cy="2881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D89C93F-9A97-4629-930F-52FCDEFFE05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141" y="264212"/>
            <a:ext cx="1318375" cy="1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5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7" r:id="rId7"/>
    <p:sldLayoutId id="2147483798" r:id="rId8"/>
    <p:sldLayoutId id="2147483711" r:id="rId9"/>
    <p:sldLayoutId id="2147483719" r:id="rId10"/>
  </p:sldLayoutIdLst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2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198000" indent="-198000" algn="l" defTabSz="2880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tabLst>
          <a:tab pos="468000" algn="l"/>
        </a:tabLst>
        <a:defRPr sz="12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396000" indent="-198000" algn="l" defTabSz="2880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tabLst>
          <a:tab pos="468000" algn="l"/>
        </a:tabLst>
        <a:defRPr sz="12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594000" indent="-198000" algn="l" defTabSz="2880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tabLst>
          <a:tab pos="468000" algn="l"/>
        </a:tabLst>
        <a:defRPr sz="120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792000" indent="-198000" algn="l" defTabSz="2880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tabLst>
          <a:tab pos="468000" algn="l"/>
        </a:tabLst>
        <a:defRPr sz="12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990000" indent="-198000" algn="l" defTabSz="2880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tabLst>
          <a:tab pos="468000" algn="l"/>
        </a:tabLst>
        <a:defRPr sz="1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188000" indent="-198000" algn="l" defTabSz="914400" rtl="0" eaLnBrk="1" latinLnBrk="0" hangingPunct="1">
        <a:lnSpc>
          <a:spcPts val="14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86000" indent="-1980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84000" indent="-1980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4000" indent="-1980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5" userDrawn="1">
          <p15:clr>
            <a:srgbClr val="F26B43"/>
          </p15:clr>
        </p15:guide>
        <p15:guide id="3" orient="horz" pos="282" userDrawn="1">
          <p15:clr>
            <a:srgbClr val="F26B43"/>
          </p15:clr>
        </p15:guide>
        <p15:guide id="4" pos="340" userDrawn="1">
          <p15:clr>
            <a:srgbClr val="F26B43"/>
          </p15:clr>
        </p15:guide>
        <p15:guide id="5" orient="horz" pos="463" userDrawn="1">
          <p15:clr>
            <a:srgbClr val="F26B43"/>
          </p15:clr>
        </p15:guide>
        <p15:guide id="6" orient="horz" pos="1030" userDrawn="1">
          <p15:clr>
            <a:srgbClr val="F26B43"/>
          </p15:clr>
        </p15:guide>
        <p15:guide id="7" orient="horz" pos="849" userDrawn="1">
          <p15:clr>
            <a:srgbClr val="F26B43"/>
          </p15:clr>
        </p15:guide>
        <p15:guide id="8" pos="5420" userDrawn="1">
          <p15:clr>
            <a:srgbClr val="F26B43"/>
          </p15:clr>
        </p15:guide>
        <p15:guide id="9" pos="2925" userDrawn="1">
          <p15:clr>
            <a:srgbClr val="F26B43"/>
          </p15:clr>
        </p15:guide>
        <p15:guide id="10" orient="horz" pos="2845" userDrawn="1">
          <p15:clr>
            <a:srgbClr val="F26B43"/>
          </p15:clr>
        </p15:guide>
        <p15:guide id="11" pos="1111" userDrawn="1">
          <p15:clr>
            <a:srgbClr val="F26B43"/>
          </p15:clr>
        </p15:guide>
        <p15:guide id="12" pos="1202" userDrawn="1">
          <p15:clr>
            <a:srgbClr val="F26B43"/>
          </p15:clr>
        </p15:guide>
        <p15:guide id="13" pos="1973" userDrawn="1">
          <p15:clr>
            <a:srgbClr val="F26B43"/>
          </p15:clr>
        </p15:guide>
        <p15:guide id="14" pos="2073" userDrawn="1">
          <p15:clr>
            <a:srgbClr val="F26B43"/>
          </p15:clr>
        </p15:guide>
        <p15:guide id="15" pos="3696" userDrawn="1">
          <p15:clr>
            <a:srgbClr val="F26B43"/>
          </p15:clr>
        </p15:guide>
        <p15:guide id="16" pos="3787" userDrawn="1">
          <p15:clr>
            <a:srgbClr val="F26B43"/>
          </p15:clr>
        </p15:guide>
        <p15:guide id="17" pos="4558" userDrawn="1">
          <p15:clr>
            <a:srgbClr val="F26B43"/>
          </p15:clr>
        </p15:guide>
        <p15:guide id="18" pos="464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35013"/>
            <a:ext cx="8064502" cy="61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1614" y="4888800"/>
            <a:ext cx="308036" cy="1034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279913" y="4888800"/>
            <a:ext cx="5581721" cy="103466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>
            <a:lvl1pPr algn="l">
              <a:defRPr sz="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Titel Präsentation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50" y="4809600"/>
            <a:ext cx="8064501" cy="98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Datumsplatzhalter 6"/>
          <p:cNvSpPr>
            <a:spLocks noGrp="1"/>
          </p:cNvSpPr>
          <p:nvPr>
            <p:ph type="dt" sz="half" idx="2"/>
          </p:nvPr>
        </p:nvSpPr>
        <p:spPr>
          <a:xfrm>
            <a:off x="7477128" y="4888800"/>
            <a:ext cx="824487" cy="1034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39748" y="1635125"/>
            <a:ext cx="8064502" cy="2881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45880" y="4888800"/>
            <a:ext cx="7340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Insel Gruppe –</a:t>
            </a:r>
            <a:endParaRPr lang="en-GB" sz="8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C41048A-CBD5-4BFA-B43D-B363D96BDBB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141" y="264212"/>
            <a:ext cx="1318375" cy="1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6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83" r:id="rId3"/>
    <p:sldLayoutId id="2147483784" r:id="rId4"/>
    <p:sldLayoutId id="2147483785" r:id="rId5"/>
    <p:sldLayoutId id="2147483786" r:id="rId6"/>
  </p:sldLayoutIdLst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2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172800" indent="-172800" algn="l" defTabSz="2880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tabLst>
          <a:tab pos="468000" algn="l"/>
        </a:tabLst>
        <a:defRPr sz="100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345600" indent="-172800" algn="l" defTabSz="2880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tabLst>
          <a:tab pos="468000" algn="l"/>
        </a:tabLst>
        <a:defRPr sz="1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518400" indent="-172800" algn="l" defTabSz="2880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tabLst>
          <a:tab pos="468000" algn="l"/>
        </a:tabLst>
        <a:defRPr sz="100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691200" indent="-172800" algn="l" defTabSz="2880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tabLst>
          <a:tab pos="468000" algn="l"/>
        </a:tabLst>
        <a:defRPr sz="1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864000" indent="-172800" algn="l" defTabSz="2880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tabLst>
          <a:tab pos="468000" algn="l"/>
        </a:tabLst>
        <a:defRPr sz="1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1036800" indent="-172800" algn="l" defTabSz="9144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209600" indent="-172800" algn="l" defTabSz="9144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382400" indent="-172800" algn="l" defTabSz="9144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5200" indent="-172800" algn="l" defTabSz="9144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5" userDrawn="1">
          <p15:clr>
            <a:srgbClr val="F26B43"/>
          </p15:clr>
        </p15:guide>
        <p15:guide id="3" orient="horz" pos="282" userDrawn="1">
          <p15:clr>
            <a:srgbClr val="F26B43"/>
          </p15:clr>
        </p15:guide>
        <p15:guide id="4" pos="340" userDrawn="1">
          <p15:clr>
            <a:srgbClr val="F26B43"/>
          </p15:clr>
        </p15:guide>
        <p15:guide id="5" orient="horz" pos="463" userDrawn="1">
          <p15:clr>
            <a:srgbClr val="F26B43"/>
          </p15:clr>
        </p15:guide>
        <p15:guide id="6" orient="horz" pos="849" userDrawn="1">
          <p15:clr>
            <a:srgbClr val="F26B43"/>
          </p15:clr>
        </p15:guide>
        <p15:guide id="7" orient="horz" pos="1030" userDrawn="1">
          <p15:clr>
            <a:srgbClr val="F26B43"/>
          </p15:clr>
        </p15:guide>
        <p15:guide id="8" pos="5420" userDrawn="1">
          <p15:clr>
            <a:srgbClr val="F26B43"/>
          </p15:clr>
        </p15:guide>
        <p15:guide id="9" pos="2925" userDrawn="1">
          <p15:clr>
            <a:srgbClr val="F26B43"/>
          </p15:clr>
        </p15:guide>
        <p15:guide id="10" orient="horz" pos="2845" userDrawn="1">
          <p15:clr>
            <a:srgbClr val="F26B43"/>
          </p15:clr>
        </p15:guide>
        <p15:guide id="11" pos="1111" userDrawn="1">
          <p15:clr>
            <a:srgbClr val="F26B43"/>
          </p15:clr>
        </p15:guide>
        <p15:guide id="12" pos="1202" userDrawn="1">
          <p15:clr>
            <a:srgbClr val="F26B43"/>
          </p15:clr>
        </p15:guide>
        <p15:guide id="13" pos="1973" userDrawn="1">
          <p15:clr>
            <a:srgbClr val="F26B43"/>
          </p15:clr>
        </p15:guide>
        <p15:guide id="14" pos="2073" userDrawn="1">
          <p15:clr>
            <a:srgbClr val="F26B43"/>
          </p15:clr>
        </p15:guide>
        <p15:guide id="15" pos="3696" userDrawn="1">
          <p15:clr>
            <a:srgbClr val="F26B43"/>
          </p15:clr>
        </p15:guide>
        <p15:guide id="16" pos="3787" userDrawn="1">
          <p15:clr>
            <a:srgbClr val="F26B43"/>
          </p15:clr>
        </p15:guide>
        <p15:guide id="17" pos="4558" userDrawn="1">
          <p15:clr>
            <a:srgbClr val="F26B43"/>
          </p15:clr>
        </p15:guide>
        <p15:guide id="18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dmanuals.com/professional/multimedia/clinical-calculator/autoimmune-hepatitis-diagnostic-criteri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6DBA1A-B4CB-493B-9667-2137FDDCF9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867" y="2163039"/>
            <a:ext cx="8064500" cy="336909"/>
          </a:xfrm>
        </p:spPr>
        <p:txBody>
          <a:bodyPr/>
          <a:lstStyle/>
          <a:p>
            <a:r>
              <a:rPr lang="de-CH" dirty="0" err="1"/>
              <a:t>Snijders</a:t>
            </a:r>
            <a:r>
              <a:rPr lang="de-CH" dirty="0"/>
              <a:t> </a:t>
            </a:r>
            <a:r>
              <a:rPr lang="de-CH" dirty="0" smtClean="0"/>
              <a:t>RJALM</a:t>
            </a:r>
            <a:r>
              <a:rPr lang="de-CH" dirty="0"/>
              <a:t> </a:t>
            </a:r>
            <a:r>
              <a:rPr lang="de-CH" dirty="0" smtClean="0"/>
              <a:t>et al.; </a:t>
            </a:r>
            <a:r>
              <a:rPr lang="de-CH" dirty="0" err="1"/>
              <a:t>Dutch</a:t>
            </a:r>
            <a:r>
              <a:rPr lang="de-CH" dirty="0"/>
              <a:t> Autoimmune Hepatitis Working Group</a:t>
            </a:r>
            <a:r>
              <a:rPr lang="de-CH" dirty="0" smtClean="0"/>
              <a:t>. </a:t>
            </a:r>
            <a:r>
              <a:rPr lang="de-CH" dirty="0"/>
              <a:t>J </a:t>
            </a:r>
            <a:r>
              <a:rPr lang="de-CH" dirty="0" err="1"/>
              <a:t>Hepatol</a:t>
            </a:r>
            <a:r>
              <a:rPr lang="de-CH" dirty="0"/>
              <a:t>. </a:t>
            </a:r>
            <a:r>
              <a:rPr lang="de-CH" dirty="0" smtClean="0"/>
              <a:t>2024; 80:576-585</a:t>
            </a:r>
            <a:endParaRPr lang="de-CH" sz="1600" dirty="0" smtClean="0"/>
          </a:p>
          <a:p>
            <a:endParaRPr lang="de-CH" sz="1600" dirty="0"/>
          </a:p>
          <a:p>
            <a:endParaRPr lang="de-CH" sz="1600" dirty="0" smtClean="0"/>
          </a:p>
          <a:p>
            <a:endParaRPr lang="de-CH" sz="1600" dirty="0"/>
          </a:p>
          <a:p>
            <a:endParaRPr lang="de-CH" sz="1600" dirty="0" smtClean="0"/>
          </a:p>
          <a:p>
            <a:endParaRPr lang="de-CH" sz="1600" dirty="0"/>
          </a:p>
          <a:p>
            <a:endParaRPr lang="de-CH" sz="1600" dirty="0" smtClean="0"/>
          </a:p>
          <a:p>
            <a:r>
              <a:rPr lang="de-CH" dirty="0" smtClean="0"/>
              <a:t>Journal </a:t>
            </a:r>
            <a:r>
              <a:rPr lang="de-CH" dirty="0" smtClean="0"/>
              <a:t>Club 09.04.2024 </a:t>
            </a:r>
            <a:r>
              <a:rPr lang="de-CH" dirty="0" err="1" smtClean="0"/>
              <a:t>by</a:t>
            </a:r>
            <a:r>
              <a:rPr lang="de-CH" dirty="0" smtClean="0"/>
              <a:t> Lisa-Maria Lunardon</a:t>
            </a:r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26A9685-67C0-4A82-8CB8-BA2CDDC55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952288"/>
            <a:ext cx="8064500" cy="779709"/>
          </a:xfrm>
        </p:spPr>
        <p:txBody>
          <a:bodyPr/>
          <a:lstStyle/>
          <a:p>
            <a:pPr algn="ctr"/>
            <a:r>
              <a:rPr lang="de-CH" sz="1800" b="1" dirty="0" smtClean="0"/>
              <a:t>An open-label </a:t>
            </a:r>
            <a:r>
              <a:rPr lang="de-CH" sz="1800" b="1" dirty="0" err="1" smtClean="0"/>
              <a:t>randomised-controlled</a:t>
            </a:r>
            <a:r>
              <a:rPr lang="de-CH" sz="1800" b="1" dirty="0" smtClean="0"/>
              <a:t> </a:t>
            </a:r>
            <a:r>
              <a:rPr lang="de-CH" sz="1800" b="1" dirty="0" err="1" smtClean="0"/>
              <a:t>trial</a:t>
            </a:r>
            <a:r>
              <a:rPr lang="de-CH" sz="1800" b="1" dirty="0" smtClean="0"/>
              <a:t> </a:t>
            </a:r>
            <a:r>
              <a:rPr lang="de-CH" sz="1800" b="1" dirty="0" err="1" smtClean="0"/>
              <a:t>of</a:t>
            </a:r>
            <a:r>
              <a:rPr lang="de-CH" sz="1800" b="1" dirty="0" smtClean="0"/>
              <a:t> </a:t>
            </a:r>
            <a:r>
              <a:rPr lang="de-CH" sz="1800" b="1" dirty="0" err="1" smtClean="0"/>
              <a:t>azathioprine</a:t>
            </a:r>
            <a:r>
              <a:rPr lang="de-CH" sz="1800" b="1" dirty="0" smtClean="0"/>
              <a:t> vs. </a:t>
            </a:r>
            <a:r>
              <a:rPr lang="de-CH" sz="1800" b="1" dirty="0" err="1"/>
              <a:t>m</a:t>
            </a:r>
            <a:r>
              <a:rPr lang="de-CH" sz="1800" b="1" dirty="0" err="1" smtClean="0"/>
              <a:t>ycophenolate</a:t>
            </a:r>
            <a:r>
              <a:rPr lang="de-CH" sz="1800" b="1" dirty="0" smtClean="0"/>
              <a:t> </a:t>
            </a:r>
            <a:r>
              <a:rPr lang="de-CH" sz="1800" b="1" dirty="0" err="1" smtClean="0"/>
              <a:t>mofetil</a:t>
            </a:r>
            <a:r>
              <a:rPr lang="de-CH" sz="1800" b="1" dirty="0" smtClean="0"/>
              <a:t> </a:t>
            </a:r>
            <a:r>
              <a:rPr lang="de-CH" sz="1800" b="1" dirty="0" err="1" smtClean="0"/>
              <a:t>for</a:t>
            </a:r>
            <a:r>
              <a:rPr lang="de-CH" sz="1800" b="1" dirty="0" smtClean="0"/>
              <a:t> </a:t>
            </a:r>
            <a:r>
              <a:rPr lang="de-CH" sz="1800" b="1" dirty="0" err="1" smtClean="0"/>
              <a:t>the</a:t>
            </a:r>
            <a:r>
              <a:rPr lang="de-CH" sz="1800" b="1" dirty="0" smtClean="0"/>
              <a:t> </a:t>
            </a:r>
            <a:r>
              <a:rPr lang="de-CH" sz="1800" b="1" dirty="0" err="1" smtClean="0"/>
              <a:t>induction</a:t>
            </a:r>
            <a:r>
              <a:rPr lang="de-CH" sz="1800" b="1" dirty="0" smtClean="0"/>
              <a:t> </a:t>
            </a:r>
            <a:r>
              <a:rPr lang="de-CH" sz="1800" b="1" dirty="0" err="1" smtClean="0"/>
              <a:t>of</a:t>
            </a:r>
            <a:r>
              <a:rPr lang="de-CH" sz="1800" b="1" dirty="0" smtClean="0"/>
              <a:t> </a:t>
            </a:r>
            <a:r>
              <a:rPr lang="de-CH" sz="1800" b="1" dirty="0" err="1" smtClean="0"/>
              <a:t>remission</a:t>
            </a:r>
            <a:r>
              <a:rPr lang="de-CH" sz="1800" b="1" dirty="0" smtClean="0"/>
              <a:t> in </a:t>
            </a:r>
            <a:r>
              <a:rPr lang="de-CH" sz="1800" b="1" dirty="0" err="1" smtClean="0"/>
              <a:t>treatment</a:t>
            </a:r>
            <a:r>
              <a:rPr lang="de-CH" sz="1800" b="1" dirty="0" smtClean="0"/>
              <a:t>-naive autoimmune </a:t>
            </a:r>
            <a:r>
              <a:rPr lang="de-CH" sz="1800" b="1" dirty="0" err="1" smtClean="0"/>
              <a:t>hepatitis</a:t>
            </a:r>
            <a:endParaRPr lang="de-CH" sz="1800" b="1" dirty="0"/>
          </a:p>
        </p:txBody>
      </p:sp>
    </p:spTree>
    <p:extLst>
      <p:ext uri="{BB962C8B-B14F-4D97-AF65-F5344CB8AC3E}">
        <p14:creationId xmlns:p14="http://schemas.microsoft.com/office/powerpoint/2010/main" val="3109431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Journal Club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349C9D-2573-4E0E-BF7B-0460D0D7C732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Clinical </a:t>
            </a:r>
            <a:r>
              <a:rPr lang="de-CH" dirty="0" err="1" smtClean="0"/>
              <a:t>characteristics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657" t="6662" r="1735" b="3686"/>
          <a:stretch/>
        </p:blipFill>
        <p:spPr>
          <a:xfrm>
            <a:off x="171033" y="1707482"/>
            <a:ext cx="8801892" cy="160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9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B61C714-DFE3-40D7-9072-8032CA008D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E94218-639F-4852-AB0F-E520833DD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Journal Club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9416A6-09A1-4B58-8611-ACE52FB8F32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349C9D-2573-4E0E-BF7B-0460D0D7C732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241633C-5CAC-4425-B1A1-E55549AD9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Outcomes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99" y="349192"/>
            <a:ext cx="3682887" cy="424426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73123" y="1703343"/>
            <a:ext cx="21475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Intention-</a:t>
            </a:r>
            <a:r>
              <a:rPr lang="de-CH" dirty="0" err="1" smtClean="0"/>
              <a:t>to</a:t>
            </a:r>
            <a:r>
              <a:rPr lang="de-CH" dirty="0"/>
              <a:t>-</a:t>
            </a:r>
            <a:r>
              <a:rPr lang="de-CH" dirty="0" err="1" smtClean="0"/>
              <a:t>treat</a:t>
            </a:r>
            <a:r>
              <a:rPr lang="de-CH" dirty="0" smtClean="0"/>
              <a:t>: 27</a:t>
            </a:r>
            <a:r>
              <a:rPr lang="de-CH" dirty="0" smtClean="0"/>
              <a:t>% </a:t>
            </a:r>
            <a:r>
              <a:rPr lang="de-CH" dirty="0" err="1" smtClean="0"/>
              <a:t>difference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proportion</a:t>
            </a:r>
            <a:r>
              <a:rPr lang="de-CH" dirty="0" smtClean="0"/>
              <a:t> </a:t>
            </a:r>
          </a:p>
          <a:p>
            <a:endParaRPr lang="de-CH" dirty="0"/>
          </a:p>
          <a:p>
            <a:r>
              <a:rPr lang="de-CH" dirty="0"/>
              <a:t>P</a:t>
            </a:r>
            <a:r>
              <a:rPr lang="de-CH" dirty="0" smtClean="0"/>
              <a:t>er-</a:t>
            </a:r>
            <a:r>
              <a:rPr lang="de-CH" dirty="0" err="1" smtClean="0"/>
              <a:t>protocol</a:t>
            </a:r>
            <a:r>
              <a:rPr lang="de-CH" dirty="0" smtClean="0"/>
              <a:t> </a:t>
            </a:r>
            <a:r>
              <a:rPr lang="de-CH" dirty="0" err="1" smtClean="0"/>
              <a:t>analysis</a:t>
            </a:r>
            <a:r>
              <a:rPr lang="de-CH" dirty="0" smtClean="0"/>
              <a:t>: 20% </a:t>
            </a:r>
            <a:r>
              <a:rPr lang="de-CH" dirty="0" err="1" smtClean="0"/>
              <a:t>difference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proportion</a:t>
            </a:r>
            <a:r>
              <a:rPr lang="de-CH" dirty="0" smtClean="0"/>
              <a:t> (</a:t>
            </a:r>
            <a:r>
              <a:rPr lang="de-CH" dirty="0" err="1" smtClean="0"/>
              <a:t>ns</a:t>
            </a:r>
            <a:r>
              <a:rPr lang="de-CH" dirty="0" smtClean="0"/>
              <a:t>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58755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BEDFFF2-09C7-4BF0-A82E-FE5D18365C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688EF1-9130-4046-8783-EC12F68AF8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9913" y="4888800"/>
            <a:ext cx="5581721" cy="103466"/>
          </a:xfrm>
        </p:spPr>
        <p:txBody>
          <a:bodyPr/>
          <a:lstStyle/>
          <a:p>
            <a:r>
              <a:rPr lang="de-DE" dirty="0" smtClean="0"/>
              <a:t>Journal Club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364968-5B51-4857-B7C6-C78E8305FA4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477128" y="4888800"/>
            <a:ext cx="824487" cy="103465"/>
          </a:xfrm>
        </p:spPr>
        <p:txBody>
          <a:bodyPr/>
          <a:lstStyle/>
          <a:p>
            <a:fld id="{75349C9D-2573-4E0E-BF7B-0460D0D7C732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FFCF74B-6E0F-4074-B9FC-8DAA48C3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Outcomes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30" y="1091609"/>
            <a:ext cx="6390289" cy="371204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206909" y="1625602"/>
            <a:ext cx="6192000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720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Journal Club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349C9D-2573-4E0E-BF7B-0460D0D7C732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Outcomes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105" y="847655"/>
            <a:ext cx="4751248" cy="35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18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Journal Club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349C9D-2573-4E0E-BF7B-0460D0D7C732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dirty="0" err="1" smtClean="0"/>
              <a:t>Strengths</a:t>
            </a:r>
            <a:r>
              <a:rPr lang="de-CH" sz="1400" dirty="0" smtClean="0"/>
              <a:t> </a:t>
            </a:r>
            <a:endParaRPr lang="de-CH" sz="1400" dirty="0"/>
          </a:p>
          <a:p>
            <a:r>
              <a:rPr lang="de-CH" sz="1400" dirty="0" smtClean="0"/>
              <a:t>First </a:t>
            </a:r>
            <a:r>
              <a:rPr lang="de-CH" sz="1400" dirty="0" err="1" smtClean="0"/>
              <a:t>randomised</a:t>
            </a:r>
            <a:r>
              <a:rPr lang="de-CH" sz="1400" dirty="0" err="1"/>
              <a:t>-</a:t>
            </a:r>
            <a:r>
              <a:rPr lang="de-CH" sz="1400" dirty="0" err="1" smtClean="0"/>
              <a:t>controlled</a:t>
            </a:r>
            <a:r>
              <a:rPr lang="de-CH" sz="1400" dirty="0" smtClean="0"/>
              <a:t> </a:t>
            </a:r>
            <a:r>
              <a:rPr lang="de-CH" sz="1400" dirty="0" err="1" smtClean="0"/>
              <a:t>trial</a:t>
            </a:r>
            <a:r>
              <a:rPr lang="de-CH" sz="1400" dirty="0" smtClean="0"/>
              <a:t> </a:t>
            </a:r>
            <a:r>
              <a:rPr lang="de-CH" sz="1400" dirty="0" err="1" smtClean="0"/>
              <a:t>of</a:t>
            </a:r>
            <a:r>
              <a:rPr lang="de-CH" sz="1400" dirty="0" smtClean="0"/>
              <a:t> </a:t>
            </a:r>
            <a:r>
              <a:rPr lang="de-CH" sz="1400" dirty="0" err="1" smtClean="0"/>
              <a:t>azathioprine</a:t>
            </a:r>
            <a:r>
              <a:rPr lang="de-CH" sz="1400" dirty="0" smtClean="0"/>
              <a:t> vs. MMF in AIH</a:t>
            </a:r>
          </a:p>
          <a:p>
            <a:r>
              <a:rPr lang="de-CH" sz="1400" dirty="0" err="1" smtClean="0"/>
              <a:t>Lower</a:t>
            </a:r>
            <a:r>
              <a:rPr lang="de-CH" sz="1400" dirty="0" smtClean="0"/>
              <a:t> </a:t>
            </a:r>
            <a:r>
              <a:rPr lang="de-CH" sz="1400" dirty="0" err="1" smtClean="0"/>
              <a:t>adverse</a:t>
            </a:r>
            <a:r>
              <a:rPr lang="de-CH" sz="1400" dirty="0" smtClean="0"/>
              <a:t> </a:t>
            </a:r>
            <a:r>
              <a:rPr lang="de-CH" sz="1400" dirty="0" err="1" smtClean="0"/>
              <a:t>event</a:t>
            </a:r>
            <a:r>
              <a:rPr lang="de-CH" sz="1400" dirty="0" smtClean="0"/>
              <a:t> rate </a:t>
            </a:r>
            <a:r>
              <a:rPr lang="de-CH" sz="1400" dirty="0" err="1" smtClean="0"/>
              <a:t>of</a:t>
            </a:r>
            <a:r>
              <a:rPr lang="de-CH" sz="1400" dirty="0" smtClean="0"/>
              <a:t> MMF </a:t>
            </a:r>
            <a:r>
              <a:rPr lang="de-CH" sz="1400" dirty="0" err="1" smtClean="0"/>
              <a:t>compared</a:t>
            </a:r>
            <a:r>
              <a:rPr lang="de-CH" sz="1400" dirty="0" smtClean="0"/>
              <a:t> </a:t>
            </a:r>
            <a:r>
              <a:rPr lang="de-CH" sz="1400" dirty="0" err="1" smtClean="0"/>
              <a:t>to</a:t>
            </a:r>
            <a:r>
              <a:rPr lang="de-CH" sz="1400" dirty="0" smtClean="0"/>
              <a:t> </a:t>
            </a:r>
            <a:r>
              <a:rPr lang="de-CH" sz="1400" dirty="0" err="1" smtClean="0"/>
              <a:t>azathioprine</a:t>
            </a:r>
            <a:endParaRPr lang="de-CH" sz="1400" dirty="0"/>
          </a:p>
          <a:p>
            <a:pPr marL="0" indent="0">
              <a:buNone/>
            </a:pPr>
            <a:endParaRPr lang="de-CH" sz="1400" dirty="0"/>
          </a:p>
          <a:p>
            <a:pPr marL="0" indent="0">
              <a:buNone/>
            </a:pPr>
            <a:endParaRPr lang="de-CH" sz="1400" dirty="0" smtClean="0"/>
          </a:p>
          <a:p>
            <a:pPr marL="0" indent="0">
              <a:buNone/>
            </a:pPr>
            <a:endParaRPr lang="de-CH" sz="1400" dirty="0"/>
          </a:p>
          <a:p>
            <a:pPr marL="0" indent="0">
              <a:buNone/>
            </a:pPr>
            <a:r>
              <a:rPr lang="de-CH" sz="1400" dirty="0" err="1" smtClean="0"/>
              <a:t>Limitations</a:t>
            </a:r>
            <a:endParaRPr lang="de-CH" sz="1400" dirty="0" smtClean="0"/>
          </a:p>
          <a:p>
            <a:r>
              <a:rPr lang="de-CH" sz="1400" dirty="0" smtClean="0"/>
              <a:t>Small sample </a:t>
            </a:r>
            <a:r>
              <a:rPr lang="de-CH" sz="1400" dirty="0" err="1" smtClean="0"/>
              <a:t>size</a:t>
            </a:r>
            <a:endParaRPr lang="de-CH" sz="1400" dirty="0" smtClean="0"/>
          </a:p>
          <a:p>
            <a:r>
              <a:rPr lang="de-CH" sz="1400" dirty="0" err="1" smtClean="0"/>
              <a:t>No</a:t>
            </a:r>
            <a:r>
              <a:rPr lang="de-CH" sz="1400" dirty="0" smtClean="0"/>
              <a:t> </a:t>
            </a:r>
            <a:r>
              <a:rPr lang="de-CH" sz="1400" dirty="0" err="1" smtClean="0"/>
              <a:t>long</a:t>
            </a:r>
            <a:r>
              <a:rPr lang="de-CH" sz="1400" dirty="0" smtClean="0"/>
              <a:t> </a:t>
            </a:r>
            <a:r>
              <a:rPr lang="de-CH" sz="1400" dirty="0" err="1" smtClean="0"/>
              <a:t>term</a:t>
            </a:r>
            <a:r>
              <a:rPr lang="de-CH" sz="1400" dirty="0" smtClean="0"/>
              <a:t> follow-</a:t>
            </a:r>
            <a:r>
              <a:rPr lang="de-CH" sz="1400" dirty="0" err="1" smtClean="0"/>
              <a:t>up</a:t>
            </a:r>
            <a:endParaRPr lang="de-CH" sz="1400" dirty="0" smtClean="0"/>
          </a:p>
          <a:p>
            <a:r>
              <a:rPr lang="de-CH" sz="1400" dirty="0" err="1" smtClean="0"/>
              <a:t>Histological</a:t>
            </a:r>
            <a:r>
              <a:rPr lang="de-CH" sz="1400" dirty="0" smtClean="0"/>
              <a:t> </a:t>
            </a:r>
            <a:r>
              <a:rPr lang="de-CH" sz="1400" dirty="0" err="1" smtClean="0"/>
              <a:t>remission</a:t>
            </a:r>
            <a:r>
              <a:rPr lang="de-CH" sz="1400" dirty="0" smtClean="0"/>
              <a:t> was not </a:t>
            </a:r>
            <a:r>
              <a:rPr lang="de-CH" sz="1400" dirty="0" err="1" smtClean="0"/>
              <a:t>assessed</a:t>
            </a:r>
            <a:endParaRPr lang="de-CH" sz="1400" dirty="0" smtClean="0"/>
          </a:p>
          <a:p>
            <a:r>
              <a:rPr lang="de-CH" sz="1400" dirty="0" err="1" smtClean="0"/>
              <a:t>Biased</a:t>
            </a:r>
            <a:r>
              <a:rPr lang="de-CH" sz="1400" dirty="0" smtClean="0"/>
              <a:t> </a:t>
            </a:r>
            <a:r>
              <a:rPr lang="de-CH" sz="1400" dirty="0" err="1" smtClean="0"/>
              <a:t>patient</a:t>
            </a:r>
            <a:r>
              <a:rPr lang="de-CH" sz="1400" dirty="0" smtClean="0"/>
              <a:t> </a:t>
            </a:r>
            <a:r>
              <a:rPr lang="de-CH" sz="1400" dirty="0" err="1" smtClean="0"/>
              <a:t>reported</a:t>
            </a:r>
            <a:r>
              <a:rPr lang="de-CH" sz="1400" dirty="0" smtClean="0"/>
              <a:t> </a:t>
            </a:r>
            <a:r>
              <a:rPr lang="de-CH" sz="1400" dirty="0" err="1" smtClean="0"/>
              <a:t>outcomes</a:t>
            </a:r>
            <a:r>
              <a:rPr lang="de-CH" sz="1400" dirty="0" smtClean="0"/>
              <a:t> </a:t>
            </a:r>
            <a:r>
              <a:rPr lang="de-CH" sz="1400" dirty="0" err="1" smtClean="0"/>
              <a:t>and</a:t>
            </a:r>
            <a:r>
              <a:rPr lang="de-CH" sz="1400" dirty="0" smtClean="0"/>
              <a:t> </a:t>
            </a:r>
            <a:r>
              <a:rPr lang="de-CH" sz="1400" dirty="0" err="1" smtClean="0"/>
              <a:t>reported</a:t>
            </a:r>
            <a:r>
              <a:rPr lang="de-CH" sz="1400" dirty="0" smtClean="0"/>
              <a:t> </a:t>
            </a:r>
            <a:r>
              <a:rPr lang="de-CH" sz="1400" dirty="0" err="1" smtClean="0"/>
              <a:t>adverse</a:t>
            </a:r>
            <a:r>
              <a:rPr lang="de-CH" sz="1400" dirty="0" smtClean="0"/>
              <a:t> </a:t>
            </a:r>
            <a:r>
              <a:rPr lang="de-CH" sz="1400" dirty="0" err="1" smtClean="0"/>
              <a:t>events</a:t>
            </a:r>
            <a:r>
              <a:rPr lang="de-CH" sz="1400" dirty="0" smtClean="0"/>
              <a:t> due </a:t>
            </a:r>
            <a:r>
              <a:rPr lang="de-CH" sz="1400" dirty="0" err="1" smtClean="0"/>
              <a:t>to</a:t>
            </a:r>
            <a:r>
              <a:rPr lang="de-CH" sz="1400" dirty="0" smtClean="0"/>
              <a:t> open-label design</a:t>
            </a:r>
          </a:p>
          <a:p>
            <a:r>
              <a:rPr lang="de-CH" sz="1400" dirty="0" err="1" smtClean="0"/>
              <a:t>No</a:t>
            </a:r>
            <a:r>
              <a:rPr lang="de-CH" sz="1400" dirty="0" smtClean="0"/>
              <a:t> </a:t>
            </a:r>
            <a:r>
              <a:rPr lang="de-CH" sz="1400" dirty="0" err="1" smtClean="0"/>
              <a:t>analysis</a:t>
            </a:r>
            <a:r>
              <a:rPr lang="de-CH" sz="1400" dirty="0" smtClean="0"/>
              <a:t> </a:t>
            </a:r>
            <a:r>
              <a:rPr lang="de-CH" sz="1400" dirty="0" err="1" smtClean="0"/>
              <a:t>of</a:t>
            </a:r>
            <a:r>
              <a:rPr lang="de-CH" sz="1400" dirty="0" smtClean="0"/>
              <a:t> </a:t>
            </a:r>
            <a:r>
              <a:rPr lang="de-CH" sz="1400" dirty="0" err="1" smtClean="0"/>
              <a:t>cost</a:t>
            </a:r>
            <a:r>
              <a:rPr lang="de-CH" sz="1400" dirty="0" err="1"/>
              <a:t>-</a:t>
            </a:r>
            <a:r>
              <a:rPr lang="de-CH" sz="1400" dirty="0" err="1" smtClean="0"/>
              <a:t>effectiveness</a:t>
            </a:r>
            <a:r>
              <a:rPr lang="de-CH" sz="1400" dirty="0" smtClean="0"/>
              <a:t> </a:t>
            </a:r>
          </a:p>
          <a:p>
            <a:endParaRPr lang="de-CH" sz="1400" dirty="0" smtClean="0"/>
          </a:p>
          <a:p>
            <a:endParaRPr lang="de-CH" sz="14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Discussion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92935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9340234-3177-4D36-9737-4A01AA3199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43B9D7-FDE5-447B-B1D5-D8E561F6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Journal Club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9501E5-972C-43F7-A3F4-843C3A0E4A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349C9D-2573-4E0E-BF7B-0460D0D7C732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AFBA438-DA70-429B-B3CC-59E1BA75F1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sz="2000" dirty="0" smtClean="0"/>
              <a:t>Will MMF </a:t>
            </a:r>
            <a:r>
              <a:rPr lang="fr-CH" sz="2000" dirty="0" err="1" smtClean="0"/>
              <a:t>be</a:t>
            </a:r>
            <a:r>
              <a:rPr lang="fr-CH" sz="2000" dirty="0" smtClean="0"/>
              <a:t> the </a:t>
            </a:r>
            <a:r>
              <a:rPr lang="fr-CH" sz="2000" dirty="0" err="1" smtClean="0"/>
              <a:t>next</a:t>
            </a:r>
            <a:r>
              <a:rPr lang="fr-CH" sz="2000" dirty="0" smtClean="0"/>
              <a:t> first-line </a:t>
            </a:r>
            <a:r>
              <a:rPr lang="fr-CH" sz="2000" dirty="0" err="1" smtClean="0"/>
              <a:t>treatment</a:t>
            </a:r>
            <a:r>
              <a:rPr lang="fr-CH" sz="2000" dirty="0" smtClean="0"/>
              <a:t> of AIH?</a:t>
            </a:r>
          </a:p>
          <a:p>
            <a:pPr marL="0" indent="0">
              <a:buNone/>
            </a:pPr>
            <a:endParaRPr lang="fr-CH" sz="2000" dirty="0"/>
          </a:p>
          <a:p>
            <a:r>
              <a:rPr lang="fr-CH" sz="2000" dirty="0" err="1" smtClean="0"/>
              <a:t>What</a:t>
            </a:r>
            <a:r>
              <a:rPr lang="fr-CH" sz="2000" dirty="0" smtClean="0"/>
              <a:t> about </a:t>
            </a:r>
            <a:r>
              <a:rPr lang="fr-CH" sz="2000" dirty="0" err="1" smtClean="0"/>
              <a:t>teratogenicity</a:t>
            </a:r>
            <a:r>
              <a:rPr lang="fr-CH" sz="2000" dirty="0" smtClean="0"/>
              <a:t> of MMF?</a:t>
            </a:r>
          </a:p>
          <a:p>
            <a:endParaRPr lang="fr-CH" sz="2000" dirty="0"/>
          </a:p>
          <a:p>
            <a:r>
              <a:rPr lang="fr-CH" sz="2000" dirty="0" smtClean="0"/>
              <a:t>Is MMF </a:t>
            </a:r>
            <a:r>
              <a:rPr lang="fr-CH" sz="2000" dirty="0" err="1" smtClean="0"/>
              <a:t>also</a:t>
            </a:r>
            <a:r>
              <a:rPr lang="fr-CH" sz="2000" dirty="0" smtClean="0"/>
              <a:t> </a:t>
            </a:r>
            <a:r>
              <a:rPr lang="fr-CH" sz="2000" dirty="0" err="1" smtClean="0"/>
              <a:t>safe</a:t>
            </a:r>
            <a:r>
              <a:rPr lang="fr-CH" sz="2000" dirty="0" smtClean="0"/>
              <a:t> in </a:t>
            </a:r>
            <a:r>
              <a:rPr lang="fr-CH" sz="2000" dirty="0" err="1" smtClean="0"/>
              <a:t>severe</a:t>
            </a:r>
            <a:r>
              <a:rPr lang="fr-CH" sz="2000" dirty="0" smtClean="0"/>
              <a:t> AIH cases</a:t>
            </a:r>
            <a:r>
              <a:rPr lang="fr-CH" sz="2000" dirty="0" smtClean="0"/>
              <a:t>?</a:t>
            </a:r>
            <a:endParaRPr lang="fr-CH" sz="2000" dirty="0" smtClean="0"/>
          </a:p>
          <a:p>
            <a:endParaRPr lang="fr-CH" sz="2000" dirty="0"/>
          </a:p>
          <a:p>
            <a:r>
              <a:rPr lang="fr-CH" sz="2000" dirty="0" err="1" smtClean="0"/>
              <a:t>Does</a:t>
            </a:r>
            <a:r>
              <a:rPr lang="fr-CH" sz="2000" dirty="0" smtClean="0"/>
              <a:t> long-</a:t>
            </a:r>
            <a:r>
              <a:rPr lang="fr-CH" sz="2000" dirty="0" err="1" smtClean="0"/>
              <a:t>term</a:t>
            </a:r>
            <a:r>
              <a:rPr lang="fr-CH" sz="2000" dirty="0" smtClean="0"/>
              <a:t> data </a:t>
            </a:r>
            <a:r>
              <a:rPr lang="fr-CH" sz="2000" dirty="0" err="1" smtClean="0"/>
              <a:t>exist</a:t>
            </a:r>
            <a:r>
              <a:rPr lang="fr-CH" sz="2000" dirty="0" smtClean="0"/>
              <a:t>? Is more data </a:t>
            </a:r>
            <a:r>
              <a:rPr lang="fr-CH" sz="2000" dirty="0" err="1" smtClean="0"/>
              <a:t>coming</a:t>
            </a:r>
            <a:r>
              <a:rPr lang="fr-CH" sz="2000" dirty="0" smtClean="0"/>
              <a:t>?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1CA0069-3933-4ECB-A5A6-C61D786E4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Discussion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1755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31963D0-4C1B-4BBB-AED5-6FA181A6C15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CH" dirty="0" err="1" smtClean="0"/>
              <a:t>Thank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attention</a:t>
            </a:r>
            <a:r>
              <a:rPr lang="de-CH" dirty="0" smtClean="0"/>
              <a:t> </a:t>
            </a:r>
            <a:r>
              <a:rPr lang="de-CH" dirty="0" smtClean="0">
                <a:sym typeface="Wingdings" panose="05000000000000000000" pitchFamily="2" charset="2"/>
              </a:rPr>
              <a:t> 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0254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8ABECC3-1664-4F0D-B5CB-922C4DDAB5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800" dirty="0" err="1" smtClean="0"/>
              <a:t>Introduction</a:t>
            </a:r>
            <a:endParaRPr lang="de-CH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800" dirty="0" err="1" smtClean="0"/>
              <a:t>Aim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study</a:t>
            </a:r>
            <a:endParaRPr lang="de-CH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800" dirty="0" smtClean="0"/>
              <a:t>Study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800" dirty="0" smtClean="0"/>
              <a:t>Clinical </a:t>
            </a:r>
            <a:r>
              <a:rPr lang="de-CH" sz="1800" dirty="0" err="1" smtClean="0"/>
              <a:t>characteristics</a:t>
            </a:r>
            <a:endParaRPr lang="de-CH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800" dirty="0" smtClean="0"/>
              <a:t>Outcomes</a:t>
            </a:r>
            <a:endParaRPr lang="de-CH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800" dirty="0" err="1" smtClean="0"/>
              <a:t>Discussion</a:t>
            </a:r>
            <a:endParaRPr lang="de-CH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49EFD0-AB51-4C76-8A01-8A1C2332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Content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185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24ACAE3-6326-478E-920B-1C1DD1F5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Introduction</a:t>
            </a:r>
            <a:r>
              <a:rPr lang="de-CH" b="0" dirty="0" smtClean="0"/>
              <a:t> </a:t>
            </a:r>
            <a:br>
              <a:rPr lang="de-CH" b="0" dirty="0" smtClean="0"/>
            </a:br>
            <a:r>
              <a:rPr lang="de-CH" sz="2000" b="0" dirty="0" smtClean="0"/>
              <a:t> Autoimmune </a:t>
            </a:r>
            <a:r>
              <a:rPr lang="de-CH" sz="2000" b="0" dirty="0" err="1" smtClean="0"/>
              <a:t>hepatitis</a:t>
            </a:r>
            <a:r>
              <a:rPr lang="de-CH" sz="2000" b="0" dirty="0" smtClean="0"/>
              <a:t> </a:t>
            </a:r>
            <a:r>
              <a:rPr lang="de-CH" sz="2000" b="0" dirty="0" err="1" smtClean="0"/>
              <a:t>diagnostic</a:t>
            </a:r>
            <a:r>
              <a:rPr lang="de-CH" sz="2000" b="0" dirty="0" smtClean="0"/>
              <a:t> </a:t>
            </a:r>
            <a:r>
              <a:rPr lang="de-CH" sz="2000" b="0" dirty="0" err="1" smtClean="0"/>
              <a:t>criteria</a:t>
            </a:r>
            <a:endParaRPr lang="de-CH" b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FA4E8B-DABC-4084-A864-8625CBF301B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477128" y="4888800"/>
            <a:ext cx="824487" cy="103465"/>
          </a:xfrm>
        </p:spPr>
        <p:txBody>
          <a:bodyPr/>
          <a:lstStyle/>
          <a:p>
            <a:fld id="{75349C9D-2573-4E0E-BF7B-0460D0D7C732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C4C897-B4F4-458E-A3E5-93A5986859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9913" y="4888800"/>
            <a:ext cx="5581721" cy="103466"/>
          </a:xfrm>
        </p:spPr>
        <p:txBody>
          <a:bodyPr/>
          <a:lstStyle/>
          <a:p>
            <a:r>
              <a:rPr lang="de-DE" dirty="0" smtClean="0"/>
              <a:t>Journal Club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996F02-1AF3-4108-A174-AD47E8108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4" y="1536460"/>
            <a:ext cx="6530221" cy="246349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93944" y="4244823"/>
            <a:ext cx="70193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/>
              <a:t>European </a:t>
            </a:r>
            <a:r>
              <a:rPr lang="de-CH" sz="900" dirty="0" err="1"/>
              <a:t>Association</a:t>
            </a:r>
            <a:r>
              <a:rPr lang="de-CH" sz="900" dirty="0"/>
              <a:t> </a:t>
            </a:r>
            <a:r>
              <a:rPr lang="de-CH" sz="900" dirty="0" err="1"/>
              <a:t>for</a:t>
            </a:r>
            <a:r>
              <a:rPr lang="de-CH" sz="900" dirty="0"/>
              <a:t> </a:t>
            </a:r>
            <a:r>
              <a:rPr lang="de-CH" sz="900" dirty="0" err="1"/>
              <a:t>the</a:t>
            </a:r>
            <a:r>
              <a:rPr lang="de-CH" sz="900" dirty="0"/>
              <a:t> Study </a:t>
            </a:r>
            <a:r>
              <a:rPr lang="de-CH" sz="900" dirty="0" err="1"/>
              <a:t>of</a:t>
            </a:r>
            <a:r>
              <a:rPr lang="de-CH" sz="900" dirty="0"/>
              <a:t> </a:t>
            </a:r>
            <a:r>
              <a:rPr lang="de-CH" sz="900" dirty="0" err="1"/>
              <a:t>the</a:t>
            </a:r>
            <a:r>
              <a:rPr lang="de-CH" sz="900" dirty="0"/>
              <a:t> </a:t>
            </a:r>
            <a:r>
              <a:rPr lang="de-CH" sz="900" dirty="0" err="1"/>
              <a:t>Liver</a:t>
            </a:r>
            <a:r>
              <a:rPr lang="de-CH" sz="900" dirty="0"/>
              <a:t>. EASL Clinical Practice Guidelines: Autoimmune </a:t>
            </a:r>
            <a:r>
              <a:rPr lang="de-CH" sz="900" dirty="0" err="1"/>
              <a:t>hepatitis</a:t>
            </a:r>
            <a:r>
              <a:rPr lang="de-CH" sz="900" dirty="0"/>
              <a:t>. J </a:t>
            </a:r>
            <a:r>
              <a:rPr lang="de-CH" sz="900" dirty="0" err="1"/>
              <a:t>Hepatol</a:t>
            </a:r>
            <a:r>
              <a:rPr lang="de-CH" sz="900" dirty="0"/>
              <a:t>. 2015 Oct;63(4):971-1004. </a:t>
            </a:r>
            <a:r>
              <a:rPr lang="de-CH" sz="900" dirty="0" err="1"/>
              <a:t>doi</a:t>
            </a:r>
            <a:r>
              <a:rPr lang="de-CH" sz="900" dirty="0"/>
              <a:t>: 10.1016/j.jhep.2015.06.030. </a:t>
            </a:r>
            <a:r>
              <a:rPr lang="de-CH" sz="900" dirty="0" err="1"/>
              <a:t>Epub</a:t>
            </a:r>
            <a:r>
              <a:rPr lang="de-CH" sz="900" dirty="0"/>
              <a:t> 2015 Sep 1. Erratum in: J </a:t>
            </a:r>
            <a:r>
              <a:rPr lang="de-CH" sz="900" dirty="0" err="1"/>
              <a:t>Hepatol</a:t>
            </a:r>
            <a:r>
              <a:rPr lang="de-CH" sz="900" dirty="0"/>
              <a:t>. 2015 Dec;63(6):1543-4. PMID: 26341719.</a:t>
            </a:r>
          </a:p>
        </p:txBody>
      </p:sp>
      <p:sp>
        <p:nvSpPr>
          <p:cNvPr id="5" name="Rechteck 4"/>
          <p:cNvSpPr/>
          <p:nvPr/>
        </p:nvSpPr>
        <p:spPr>
          <a:xfrm>
            <a:off x="7378990" y="3454501"/>
            <a:ext cx="15873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100" dirty="0" err="1" smtClean="0">
                <a:hlinkClick r:id="rId3"/>
              </a:rPr>
              <a:t>Calculators</a:t>
            </a:r>
            <a:r>
              <a:rPr lang="de-CH" sz="1100" dirty="0" smtClean="0">
                <a:hlinkClick r:id="rId3"/>
              </a:rPr>
              <a:t>: </a:t>
            </a:r>
            <a:r>
              <a:rPr lang="de-CH" sz="1100" dirty="0">
                <a:hlinkClick r:id="rId3"/>
              </a:rPr>
              <a:t>Autoimmune Hepatitis </a:t>
            </a:r>
            <a:r>
              <a:rPr lang="de-CH" sz="1100" dirty="0" err="1">
                <a:hlinkClick r:id="rId3"/>
              </a:rPr>
              <a:t>Diagnostic</a:t>
            </a:r>
            <a:r>
              <a:rPr lang="de-CH" sz="1100" dirty="0">
                <a:hlinkClick r:id="rId3"/>
              </a:rPr>
              <a:t> </a:t>
            </a:r>
            <a:r>
              <a:rPr lang="de-CH" sz="1100" dirty="0" err="1">
                <a:hlinkClick r:id="rId3"/>
              </a:rPr>
              <a:t>Criteria</a:t>
            </a:r>
            <a:r>
              <a:rPr lang="de-CH" sz="1100" dirty="0">
                <a:hlinkClick r:id="rId3"/>
              </a:rPr>
              <a:t> - MSD Manual Professional Edition (msdmanuals.com)</a:t>
            </a:r>
            <a:endParaRPr lang="de-CH" sz="1100" dirty="0"/>
          </a:p>
        </p:txBody>
      </p:sp>
    </p:spTree>
    <p:extLst>
      <p:ext uri="{BB962C8B-B14F-4D97-AF65-F5344CB8AC3E}">
        <p14:creationId xmlns:p14="http://schemas.microsoft.com/office/powerpoint/2010/main" val="3932004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87" y="1620793"/>
            <a:ext cx="4453054" cy="27148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D9D9194C-DCBE-4EC4-8341-ADC27BA5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Introduction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</a:t>
            </a:r>
            <a:r>
              <a:rPr lang="de-CH" sz="2000" b="0" dirty="0" err="1" smtClean="0"/>
              <a:t>Azathioprine</a:t>
            </a:r>
            <a:r>
              <a:rPr lang="de-CH" sz="2000" b="0" dirty="0" smtClean="0"/>
              <a:t>		 vs. 	     </a:t>
            </a:r>
            <a:r>
              <a:rPr lang="de-CH" sz="2000" b="0" dirty="0" err="1" smtClean="0"/>
              <a:t>Mycophenolate</a:t>
            </a:r>
            <a:r>
              <a:rPr lang="de-CH" sz="2000" b="0" dirty="0" smtClean="0"/>
              <a:t> </a:t>
            </a:r>
            <a:r>
              <a:rPr lang="de-CH" sz="2000" b="0" dirty="0" err="1" smtClean="0"/>
              <a:t>mofetil</a:t>
            </a:r>
            <a:endParaRPr lang="de-CH" b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16448F-4613-4413-ACBB-C3F2F9A2D99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349C9D-2573-4E0E-BF7B-0460D0D7C732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40A9982-5B0F-40DC-A6C8-064BA254FF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Journal Club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C5E9F33-D916-4505-85E2-393CEE2BC5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34" y="1592260"/>
            <a:ext cx="3204481" cy="2776889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735612" y="4419483"/>
            <a:ext cx="6623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900" dirty="0" err="1"/>
              <a:t>Broen</a:t>
            </a:r>
            <a:r>
              <a:rPr lang="de-CH" sz="900" dirty="0"/>
              <a:t> JCA, van Laar JM. </a:t>
            </a:r>
            <a:r>
              <a:rPr lang="de-CH" sz="900" dirty="0" err="1"/>
              <a:t>Mycophenolate</a:t>
            </a:r>
            <a:r>
              <a:rPr lang="de-CH" sz="900" dirty="0"/>
              <a:t> </a:t>
            </a:r>
            <a:r>
              <a:rPr lang="de-CH" sz="900" dirty="0" err="1"/>
              <a:t>mofetil</a:t>
            </a:r>
            <a:r>
              <a:rPr lang="de-CH" sz="900" dirty="0"/>
              <a:t>, </a:t>
            </a:r>
            <a:r>
              <a:rPr lang="de-CH" sz="900" dirty="0" err="1"/>
              <a:t>azathioprine</a:t>
            </a:r>
            <a:r>
              <a:rPr lang="de-CH" sz="900" dirty="0"/>
              <a:t> </a:t>
            </a:r>
            <a:r>
              <a:rPr lang="de-CH" sz="900" dirty="0" err="1"/>
              <a:t>and</a:t>
            </a:r>
            <a:r>
              <a:rPr lang="de-CH" sz="900" dirty="0"/>
              <a:t> </a:t>
            </a:r>
            <a:r>
              <a:rPr lang="de-CH" sz="900" dirty="0" err="1"/>
              <a:t>tacrolimus</a:t>
            </a:r>
            <a:r>
              <a:rPr lang="de-CH" sz="900" dirty="0"/>
              <a:t>: </a:t>
            </a:r>
            <a:r>
              <a:rPr lang="de-CH" sz="900" dirty="0" err="1"/>
              <a:t>mechanisms</a:t>
            </a:r>
            <a:r>
              <a:rPr lang="de-CH" sz="900" dirty="0"/>
              <a:t> in </a:t>
            </a:r>
            <a:r>
              <a:rPr lang="de-CH" sz="900" dirty="0" err="1"/>
              <a:t>rheumatology</a:t>
            </a:r>
            <a:r>
              <a:rPr lang="de-CH" sz="900" dirty="0"/>
              <a:t>. </a:t>
            </a:r>
            <a:r>
              <a:rPr lang="de-CH" sz="900" dirty="0" err="1"/>
              <a:t>Nat</a:t>
            </a:r>
            <a:r>
              <a:rPr lang="de-CH" sz="900" dirty="0"/>
              <a:t> </a:t>
            </a:r>
            <a:r>
              <a:rPr lang="de-CH" sz="900" dirty="0" err="1"/>
              <a:t>Rev</a:t>
            </a:r>
            <a:r>
              <a:rPr lang="de-CH" sz="900" dirty="0"/>
              <a:t> </a:t>
            </a:r>
            <a:r>
              <a:rPr lang="de-CH" sz="900" dirty="0" err="1"/>
              <a:t>Rheumatol</a:t>
            </a:r>
            <a:r>
              <a:rPr lang="de-CH" sz="900" dirty="0"/>
              <a:t>. 2020 Mar;16(3):167-178. </a:t>
            </a:r>
            <a:r>
              <a:rPr lang="de-CH" sz="900" dirty="0" err="1"/>
              <a:t>doi</a:t>
            </a:r>
            <a:r>
              <a:rPr lang="de-CH" sz="900" dirty="0"/>
              <a:t>: 10.1038/s41584-020-0374-8. </a:t>
            </a:r>
            <a:r>
              <a:rPr lang="de-CH" sz="900" dirty="0" err="1"/>
              <a:t>Epub</a:t>
            </a:r>
            <a:r>
              <a:rPr lang="de-CH" sz="900" dirty="0"/>
              <a:t> 2020 Feb 13. PMID: 32055040.</a:t>
            </a:r>
          </a:p>
        </p:txBody>
      </p:sp>
    </p:spTree>
    <p:extLst>
      <p:ext uri="{BB962C8B-B14F-4D97-AF65-F5344CB8AC3E}">
        <p14:creationId xmlns:p14="http://schemas.microsoft.com/office/powerpoint/2010/main" val="227867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5F4434-7BC6-4E24-8058-D29D46842D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de-CH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 err="1" smtClean="0"/>
              <a:t>To</a:t>
            </a:r>
            <a:r>
              <a:rPr lang="de-CH" sz="2000" dirty="0" smtClean="0"/>
              <a:t> </a:t>
            </a:r>
            <a:r>
              <a:rPr lang="de-CH" sz="2000" dirty="0" err="1" smtClean="0"/>
              <a:t>compare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biochemical</a:t>
            </a:r>
            <a:r>
              <a:rPr lang="de-CH" sz="2000" dirty="0" smtClean="0"/>
              <a:t> </a:t>
            </a:r>
            <a:r>
              <a:rPr lang="de-CH" sz="2000" dirty="0" err="1" smtClean="0"/>
              <a:t>efficacy</a:t>
            </a:r>
            <a:r>
              <a:rPr lang="de-CH" sz="2000" dirty="0" smtClean="0"/>
              <a:t> </a:t>
            </a:r>
            <a:r>
              <a:rPr lang="de-CH" sz="2000" dirty="0" err="1" smtClean="0"/>
              <a:t>and</a:t>
            </a:r>
            <a:r>
              <a:rPr lang="de-CH" sz="2000" dirty="0" smtClean="0"/>
              <a:t> </a:t>
            </a:r>
            <a:r>
              <a:rPr lang="de-CH" sz="2000" dirty="0" err="1" smtClean="0"/>
              <a:t>clinical</a:t>
            </a:r>
            <a:r>
              <a:rPr lang="de-CH" sz="2000" dirty="0" smtClean="0"/>
              <a:t> </a:t>
            </a:r>
            <a:r>
              <a:rPr lang="de-CH" sz="2000" dirty="0" err="1" smtClean="0"/>
              <a:t>tolerabilitiy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MMF </a:t>
            </a:r>
            <a:r>
              <a:rPr lang="de-CH" sz="2000" dirty="0" err="1" smtClean="0"/>
              <a:t>and</a:t>
            </a:r>
            <a:r>
              <a:rPr lang="de-CH" sz="2000" dirty="0" smtClean="0"/>
              <a:t> </a:t>
            </a:r>
            <a:r>
              <a:rPr lang="de-CH" sz="2000" dirty="0" err="1" smtClean="0"/>
              <a:t>azathioprine</a:t>
            </a:r>
            <a:r>
              <a:rPr lang="de-CH" sz="2000" dirty="0" smtClean="0"/>
              <a:t>, </a:t>
            </a:r>
            <a:r>
              <a:rPr lang="de-CH" sz="2000" dirty="0" err="1" smtClean="0"/>
              <a:t>both</a:t>
            </a:r>
            <a:r>
              <a:rPr lang="de-CH" sz="2000" dirty="0" smtClean="0"/>
              <a:t> in </a:t>
            </a:r>
            <a:r>
              <a:rPr lang="de-CH" sz="2000" dirty="0" err="1" smtClean="0"/>
              <a:t>combination</a:t>
            </a:r>
            <a:r>
              <a:rPr lang="de-CH" sz="2000" dirty="0" smtClean="0"/>
              <a:t> </a:t>
            </a:r>
            <a:r>
              <a:rPr lang="de-CH" sz="2000" dirty="0" err="1" smtClean="0"/>
              <a:t>with</a:t>
            </a:r>
            <a:r>
              <a:rPr lang="de-CH" sz="2000" dirty="0" smtClean="0"/>
              <a:t> </a:t>
            </a:r>
            <a:r>
              <a:rPr lang="de-CH" sz="2000" dirty="0" err="1" smtClean="0"/>
              <a:t>prednisolone</a:t>
            </a:r>
            <a:r>
              <a:rPr lang="de-CH" sz="2000" dirty="0" smtClean="0"/>
              <a:t>, </a:t>
            </a:r>
            <a:r>
              <a:rPr lang="de-CH" sz="2000" dirty="0" err="1" smtClean="0"/>
              <a:t>as</a:t>
            </a:r>
            <a:r>
              <a:rPr lang="de-CH" sz="2000" dirty="0" smtClean="0"/>
              <a:t> </a:t>
            </a:r>
            <a:r>
              <a:rPr lang="de-CH" sz="2000" dirty="0" err="1" smtClean="0"/>
              <a:t>induction</a:t>
            </a:r>
            <a:r>
              <a:rPr lang="de-CH" sz="2000" dirty="0" smtClean="0"/>
              <a:t> </a:t>
            </a:r>
            <a:r>
              <a:rPr lang="de-CH" sz="2000" dirty="0" err="1" smtClean="0"/>
              <a:t>therapy</a:t>
            </a:r>
            <a:r>
              <a:rPr lang="de-CH" sz="2000" dirty="0" smtClean="0"/>
              <a:t> in </a:t>
            </a:r>
            <a:r>
              <a:rPr lang="de-CH" sz="2000" dirty="0" err="1" smtClean="0"/>
              <a:t>treatment</a:t>
            </a:r>
            <a:r>
              <a:rPr lang="de-CH" sz="2000" dirty="0" smtClean="0"/>
              <a:t>-naive </a:t>
            </a:r>
            <a:r>
              <a:rPr lang="de-CH" sz="2000" dirty="0" err="1" smtClean="0"/>
              <a:t>patients</a:t>
            </a:r>
            <a:r>
              <a:rPr lang="de-CH" sz="2000" dirty="0" smtClean="0"/>
              <a:t> </a:t>
            </a:r>
            <a:r>
              <a:rPr lang="de-CH" sz="2000" dirty="0" err="1" smtClean="0"/>
              <a:t>with</a:t>
            </a:r>
            <a:r>
              <a:rPr lang="de-CH" sz="2000" dirty="0" smtClean="0"/>
              <a:t> AIH</a:t>
            </a:r>
            <a:endParaRPr lang="de-CH" sz="20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C848A07-46D4-4518-BFBC-F9C2C79E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Aim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study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57D337-31EE-4F0E-947F-3290E65708D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477128" y="4888800"/>
            <a:ext cx="824487" cy="103465"/>
          </a:xfrm>
        </p:spPr>
        <p:txBody>
          <a:bodyPr/>
          <a:lstStyle/>
          <a:p>
            <a:fld id="{75349C9D-2573-4E0E-BF7B-0460D0D7C732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471816-BFDD-48C6-9BB4-C617AB3D00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79913" y="4888800"/>
            <a:ext cx="5581721" cy="103466"/>
          </a:xfrm>
        </p:spPr>
        <p:txBody>
          <a:bodyPr/>
          <a:lstStyle/>
          <a:p>
            <a:r>
              <a:rPr lang="de-DE" dirty="0" smtClean="0"/>
              <a:t>Journal Club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1741404-2EA1-4D9A-B31F-10ACDD34A8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4304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89ADC16-1F69-4847-AB63-967ABCF45A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4DCC83-1ED2-443E-BEE8-6C3B2577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Journal Club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D13243-EB82-46E7-8C49-3A7781B7DBB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349C9D-2573-4E0E-BF7B-0460D0D7C732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3AE998-F13A-4A6E-A627-5B216AF41E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sz="1600" dirty="0" err="1" smtClean="0"/>
              <a:t>Inclusion</a:t>
            </a:r>
            <a:r>
              <a:rPr lang="de-CH" sz="1600" dirty="0" smtClean="0"/>
              <a:t> </a:t>
            </a:r>
            <a:r>
              <a:rPr lang="de-CH" sz="1600" dirty="0" err="1" smtClean="0"/>
              <a:t>criteria</a:t>
            </a:r>
            <a:r>
              <a:rPr lang="de-CH" sz="1600" dirty="0" smtClean="0"/>
              <a:t>: probable </a:t>
            </a:r>
            <a:r>
              <a:rPr lang="de-CH" sz="1600" dirty="0" err="1" smtClean="0"/>
              <a:t>or</a:t>
            </a:r>
            <a:r>
              <a:rPr lang="de-CH" sz="1600" dirty="0" smtClean="0"/>
              <a:t> definite </a:t>
            </a:r>
            <a:r>
              <a:rPr lang="de-CH" sz="1600" dirty="0" err="1" smtClean="0"/>
              <a:t>diagnosis</a:t>
            </a:r>
            <a:r>
              <a:rPr lang="de-CH" sz="1600" dirty="0" smtClean="0"/>
              <a:t> </a:t>
            </a:r>
            <a:r>
              <a:rPr lang="de-CH" sz="1600" dirty="0" err="1" smtClean="0"/>
              <a:t>of</a:t>
            </a:r>
            <a:r>
              <a:rPr lang="de-CH" sz="1600" dirty="0" smtClean="0"/>
              <a:t> autoimmune </a:t>
            </a:r>
            <a:r>
              <a:rPr lang="de-CH" sz="1600" dirty="0" err="1" smtClean="0"/>
              <a:t>hepatitis</a:t>
            </a:r>
            <a:r>
              <a:rPr lang="de-CH" sz="1600" dirty="0"/>
              <a:t> </a:t>
            </a:r>
            <a:r>
              <a:rPr lang="de-CH" sz="1600" dirty="0" smtClean="0"/>
              <a:t>(</a:t>
            </a:r>
            <a:r>
              <a:rPr lang="de-CH" sz="1600" dirty="0" err="1" smtClean="0"/>
              <a:t>simplified</a:t>
            </a:r>
            <a:r>
              <a:rPr lang="de-CH" sz="1600" dirty="0" smtClean="0"/>
              <a:t> AIH-Score &gt;= </a:t>
            </a:r>
            <a:r>
              <a:rPr lang="de-CH" sz="1600" dirty="0" smtClean="0"/>
              <a:t>6, probable AIH / </a:t>
            </a:r>
            <a:r>
              <a:rPr lang="de-CH" sz="1600" dirty="0" smtClean="0"/>
              <a:t>&gt;= </a:t>
            </a:r>
            <a:r>
              <a:rPr lang="de-CH" sz="1600" dirty="0" smtClean="0"/>
              <a:t>7, </a:t>
            </a:r>
            <a:r>
              <a:rPr lang="de-CH" sz="1600" dirty="0" err="1" smtClean="0"/>
              <a:t>points</a:t>
            </a:r>
            <a:r>
              <a:rPr lang="de-CH" sz="1600" dirty="0" smtClean="0"/>
              <a:t> definite AIH), </a:t>
            </a:r>
            <a:r>
              <a:rPr lang="de-CH" sz="1600" dirty="0" err="1" smtClean="0"/>
              <a:t>first</a:t>
            </a:r>
            <a:r>
              <a:rPr lang="de-CH" sz="1600" dirty="0" smtClean="0"/>
              <a:t> </a:t>
            </a:r>
            <a:r>
              <a:rPr lang="de-CH" sz="1600" dirty="0" err="1" smtClean="0"/>
              <a:t>presentation</a:t>
            </a:r>
            <a:r>
              <a:rPr lang="de-CH" sz="1600" dirty="0" smtClean="0"/>
              <a:t> </a:t>
            </a:r>
            <a:r>
              <a:rPr lang="de-CH" sz="1600" dirty="0" err="1" smtClean="0"/>
              <a:t>of</a:t>
            </a:r>
            <a:r>
              <a:rPr lang="de-CH" sz="1600" dirty="0" smtClean="0"/>
              <a:t> AIH, </a:t>
            </a:r>
            <a:r>
              <a:rPr lang="de-CH" sz="1600" dirty="0" err="1" smtClean="0"/>
              <a:t>age</a:t>
            </a:r>
            <a:r>
              <a:rPr lang="de-CH" sz="1600" dirty="0" smtClean="0"/>
              <a:t> &gt;= 18 </a:t>
            </a:r>
            <a:r>
              <a:rPr lang="de-CH" sz="1600" dirty="0" err="1" smtClean="0"/>
              <a:t>years</a:t>
            </a:r>
            <a:endParaRPr lang="de-CH" sz="1600" dirty="0"/>
          </a:p>
          <a:p>
            <a:r>
              <a:rPr lang="de-CH" sz="1600" dirty="0" smtClean="0"/>
              <a:t>Sample </a:t>
            </a:r>
            <a:r>
              <a:rPr lang="de-CH" sz="1600" dirty="0" err="1" smtClean="0"/>
              <a:t>size</a:t>
            </a:r>
            <a:r>
              <a:rPr lang="de-CH" sz="1600" dirty="0" smtClean="0"/>
              <a:t> </a:t>
            </a:r>
            <a:r>
              <a:rPr lang="de-CH" sz="1600" dirty="0" err="1" smtClean="0"/>
              <a:t>with</a:t>
            </a:r>
            <a:r>
              <a:rPr lang="de-CH" sz="1600" dirty="0" smtClean="0"/>
              <a:t> a power </a:t>
            </a:r>
            <a:r>
              <a:rPr lang="de-CH" sz="1600" dirty="0" err="1" smtClean="0"/>
              <a:t>calculation</a:t>
            </a:r>
            <a:r>
              <a:rPr lang="de-CH" sz="1600" dirty="0" smtClean="0"/>
              <a:t> </a:t>
            </a:r>
            <a:r>
              <a:rPr lang="de-CH" sz="1600" dirty="0" err="1" smtClean="0"/>
              <a:t>of</a:t>
            </a:r>
            <a:r>
              <a:rPr lang="de-CH" sz="1600" dirty="0" smtClean="0"/>
              <a:t> 80%: n= 64 (n=32 in </a:t>
            </a:r>
            <a:r>
              <a:rPr lang="de-CH" sz="1600" dirty="0" err="1" smtClean="0"/>
              <a:t>each</a:t>
            </a:r>
            <a:r>
              <a:rPr lang="de-CH" sz="1600" dirty="0" smtClean="0"/>
              <a:t> </a:t>
            </a:r>
            <a:r>
              <a:rPr lang="de-CH" sz="1600" dirty="0" err="1" smtClean="0"/>
              <a:t>group</a:t>
            </a:r>
            <a:r>
              <a:rPr lang="de-CH" sz="1600" dirty="0" smtClean="0"/>
              <a:t>) </a:t>
            </a:r>
          </a:p>
          <a:p>
            <a:r>
              <a:rPr lang="de-CH" sz="1600" dirty="0" err="1" smtClean="0"/>
              <a:t>Randomisation</a:t>
            </a:r>
            <a:r>
              <a:rPr lang="de-CH" sz="1600" dirty="0" smtClean="0"/>
              <a:t>: computer-</a:t>
            </a:r>
            <a:r>
              <a:rPr lang="de-CH" sz="1600" dirty="0" err="1" smtClean="0"/>
              <a:t>generated</a:t>
            </a:r>
            <a:endParaRPr lang="de-CH" sz="1600" dirty="0" smtClean="0"/>
          </a:p>
          <a:p>
            <a:r>
              <a:rPr lang="de-CH" sz="1600" dirty="0" smtClean="0"/>
              <a:t>Treatment: all </a:t>
            </a:r>
            <a:r>
              <a:rPr lang="de-CH" sz="1600" dirty="0" err="1" smtClean="0"/>
              <a:t>patients</a:t>
            </a:r>
            <a:r>
              <a:rPr lang="de-CH" sz="1600" dirty="0" smtClean="0"/>
              <a:t> </a:t>
            </a:r>
            <a:r>
              <a:rPr lang="de-CH" sz="1600" dirty="0" err="1" smtClean="0"/>
              <a:t>received</a:t>
            </a:r>
            <a:r>
              <a:rPr lang="de-CH" sz="1600" dirty="0" smtClean="0"/>
              <a:t> </a:t>
            </a:r>
            <a:r>
              <a:rPr lang="de-CH" sz="1600" dirty="0" err="1" smtClean="0"/>
              <a:t>concomitant</a:t>
            </a:r>
            <a:r>
              <a:rPr lang="de-CH" sz="1600" dirty="0" smtClean="0"/>
              <a:t> </a:t>
            </a:r>
            <a:r>
              <a:rPr lang="de-CH" sz="1600" dirty="0" err="1" smtClean="0"/>
              <a:t>prednisolone</a:t>
            </a:r>
            <a:r>
              <a:rPr lang="de-CH" sz="1600" dirty="0" smtClean="0"/>
              <a:t> (&lt;80kg: 40mg PDN/</a:t>
            </a:r>
            <a:r>
              <a:rPr lang="de-CH" sz="1600" dirty="0" err="1" smtClean="0"/>
              <a:t>day</a:t>
            </a:r>
            <a:r>
              <a:rPr lang="de-CH" sz="1600" dirty="0" smtClean="0"/>
              <a:t>, &gt;80kg 60mg PDN/</a:t>
            </a:r>
            <a:r>
              <a:rPr lang="de-CH" sz="1600" dirty="0" err="1" smtClean="0"/>
              <a:t>day</a:t>
            </a:r>
            <a:r>
              <a:rPr lang="de-CH" sz="1600" dirty="0" smtClean="0"/>
              <a:t>) </a:t>
            </a:r>
            <a:r>
              <a:rPr lang="de-CH" sz="1600" dirty="0" err="1" smtClean="0"/>
              <a:t>and</a:t>
            </a:r>
            <a:r>
              <a:rPr lang="de-CH" sz="1600" dirty="0"/>
              <a:t> </a:t>
            </a:r>
            <a:r>
              <a:rPr lang="de-CH" sz="1600" dirty="0" err="1" smtClean="0"/>
              <a:t>azathioprine</a:t>
            </a:r>
            <a:r>
              <a:rPr lang="de-CH" sz="1600" dirty="0" smtClean="0"/>
              <a:t> </a:t>
            </a:r>
            <a:r>
              <a:rPr lang="de-CH" sz="1600" dirty="0" err="1" smtClean="0"/>
              <a:t>or</a:t>
            </a:r>
            <a:r>
              <a:rPr lang="de-CH" sz="1600" dirty="0" smtClean="0"/>
              <a:t> MMF</a:t>
            </a:r>
          </a:p>
          <a:p>
            <a:r>
              <a:rPr lang="de-CH" sz="1600" dirty="0" smtClean="0"/>
              <a:t>Duration: 24 </a:t>
            </a:r>
            <a:r>
              <a:rPr lang="de-CH" sz="1600" dirty="0" err="1" smtClean="0"/>
              <a:t>weeks</a:t>
            </a:r>
            <a:endParaRPr lang="de-CH" sz="1600" dirty="0" smtClean="0"/>
          </a:p>
          <a:p>
            <a:r>
              <a:rPr lang="de-CH" sz="1600" dirty="0" smtClean="0"/>
              <a:t>Primary </a:t>
            </a:r>
            <a:r>
              <a:rPr lang="de-CH" sz="1600" dirty="0" err="1" smtClean="0"/>
              <a:t>endpoint</a:t>
            </a:r>
            <a:r>
              <a:rPr lang="de-CH" sz="1600" dirty="0" smtClean="0"/>
              <a:t>: </a:t>
            </a:r>
            <a:r>
              <a:rPr lang="de-CH" sz="1600" dirty="0" err="1" smtClean="0"/>
              <a:t>biochemical</a:t>
            </a:r>
            <a:r>
              <a:rPr lang="de-CH" sz="1600" dirty="0" smtClean="0"/>
              <a:t> </a:t>
            </a:r>
            <a:r>
              <a:rPr lang="de-CH" sz="1600" dirty="0" err="1" smtClean="0"/>
              <a:t>remission</a:t>
            </a:r>
            <a:r>
              <a:rPr lang="de-CH" sz="1600" dirty="0" smtClean="0"/>
              <a:t> at 24 </a:t>
            </a:r>
            <a:r>
              <a:rPr lang="de-CH" sz="1600" dirty="0" err="1" smtClean="0"/>
              <a:t>weeks</a:t>
            </a:r>
            <a:r>
              <a:rPr lang="de-CH" sz="1600" dirty="0" smtClean="0"/>
              <a:t> </a:t>
            </a:r>
            <a:r>
              <a:rPr lang="de-CH" sz="1600" dirty="0" err="1" smtClean="0"/>
              <a:t>of</a:t>
            </a:r>
            <a:r>
              <a:rPr lang="de-CH" sz="1600" dirty="0" smtClean="0"/>
              <a:t> </a:t>
            </a:r>
            <a:r>
              <a:rPr lang="de-CH" sz="1600" dirty="0" err="1" smtClean="0"/>
              <a:t>treatment</a:t>
            </a:r>
            <a:r>
              <a:rPr lang="de-CH" sz="1600" dirty="0" smtClean="0"/>
              <a:t> (</a:t>
            </a:r>
            <a:r>
              <a:rPr lang="de-CH" sz="1600" dirty="0" err="1" smtClean="0"/>
              <a:t>normalisation</a:t>
            </a:r>
            <a:r>
              <a:rPr lang="de-CH" sz="1600" dirty="0" smtClean="0"/>
              <a:t> </a:t>
            </a:r>
            <a:r>
              <a:rPr lang="de-CH" sz="1600" dirty="0" err="1" smtClean="0"/>
              <a:t>of</a:t>
            </a:r>
            <a:r>
              <a:rPr lang="de-CH" sz="1600" dirty="0" smtClean="0"/>
              <a:t> ALT </a:t>
            </a:r>
            <a:r>
              <a:rPr lang="de-CH" sz="1600" dirty="0" err="1" smtClean="0"/>
              <a:t>and</a:t>
            </a:r>
            <a:r>
              <a:rPr lang="de-CH" sz="1600" dirty="0" smtClean="0"/>
              <a:t> </a:t>
            </a:r>
            <a:r>
              <a:rPr lang="de-CH" sz="1600" dirty="0" err="1" smtClean="0"/>
              <a:t>IgG</a:t>
            </a:r>
            <a:r>
              <a:rPr lang="de-CH" sz="1600" dirty="0" smtClean="0"/>
              <a:t> </a:t>
            </a:r>
            <a:r>
              <a:rPr lang="de-CH" sz="1600" dirty="0" err="1" smtClean="0"/>
              <a:t>levels</a:t>
            </a:r>
            <a:r>
              <a:rPr lang="de-CH" sz="1600" dirty="0" smtClean="0"/>
              <a:t>) </a:t>
            </a:r>
          </a:p>
          <a:p>
            <a:endParaRPr lang="de-CH" sz="1600" dirty="0" smtClean="0"/>
          </a:p>
          <a:p>
            <a:endParaRPr lang="de-CH" sz="16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B0ACED6-FF39-4189-9A99-F6EFC19BD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Study design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24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-1" r="3459" b="4293"/>
          <a:stretch/>
        </p:blipFill>
        <p:spPr>
          <a:xfrm>
            <a:off x="2822142" y="680190"/>
            <a:ext cx="4793133" cy="377997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Study</a:t>
            </a:r>
            <a:r>
              <a:rPr lang="fr-CH" dirty="0" smtClean="0"/>
              <a:t> design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Titel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130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66BE77C-7CFF-4978-88AC-1ADE0D695F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9E1F3E4-7661-4077-9CC4-018D4B87AD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9913" y="4888800"/>
            <a:ext cx="5581721" cy="103466"/>
          </a:xfrm>
        </p:spPr>
        <p:txBody>
          <a:bodyPr/>
          <a:lstStyle/>
          <a:p>
            <a:r>
              <a:rPr lang="de-DE" dirty="0" smtClean="0"/>
              <a:t>Journal Club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BC570F-DCDE-44C2-A50E-70EC8D3ED0F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477128" y="4888800"/>
            <a:ext cx="824487" cy="103465"/>
          </a:xfrm>
        </p:spPr>
        <p:txBody>
          <a:bodyPr/>
          <a:lstStyle/>
          <a:p>
            <a:fld id="{75349C9D-2573-4E0E-BF7B-0460D0D7C732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5FD7D29-F81B-4D81-9C48-F00330888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Study design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6" y="1091609"/>
            <a:ext cx="7448512" cy="348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Journal Club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349C9D-2573-4E0E-BF7B-0460D0D7C732}" type="datetime1">
              <a:rPr lang="de-DE" smtClean="0"/>
              <a:t>09.04.2024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Clinical </a:t>
            </a:r>
            <a:r>
              <a:rPr lang="de-CH" dirty="0" err="1" smtClean="0"/>
              <a:t>characteristics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4" y="1262763"/>
            <a:ext cx="8301614" cy="321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3386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Titel Insel Gruppe">
  <a:themeElements>
    <a:clrScheme name="Inselspital Gruppe">
      <a:dk1>
        <a:srgbClr val="000000"/>
      </a:dk1>
      <a:lt1>
        <a:srgbClr val="FFFFFF"/>
      </a:lt1>
      <a:dk2>
        <a:srgbClr val="677078"/>
      </a:dk2>
      <a:lt2>
        <a:srgbClr val="009670"/>
      </a:lt2>
      <a:accent1>
        <a:srgbClr val="677078"/>
      </a:accent1>
      <a:accent2>
        <a:srgbClr val="009670"/>
      </a:accent2>
      <a:accent3>
        <a:srgbClr val="6CA5DA"/>
      </a:accent3>
      <a:accent4>
        <a:srgbClr val="E5CBD6"/>
      </a:accent4>
      <a:accent5>
        <a:srgbClr val="EE8F7A"/>
      </a:accent5>
      <a:accent6>
        <a:srgbClr val="D1E2B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el-Gruppe_Praesentation_16zu9_Template V1.potx" id="{E5816D2F-C793-411F-90BC-E7210B941246}" vid="{6F151C17-1CB2-4B34-8B8B-1BB7A3A7C848}"/>
    </a:ext>
  </a:extLst>
</a:theme>
</file>

<file path=ppt/theme/theme2.xml><?xml version="1.0" encoding="utf-8"?>
<a:theme xmlns:a="http://schemas.openxmlformats.org/drawingml/2006/main" name="Master Inhalt Insel Gruppe 18pt">
  <a:themeElements>
    <a:clrScheme name="Insel Gruppe">
      <a:dk1>
        <a:srgbClr val="000000"/>
      </a:dk1>
      <a:lt1>
        <a:srgbClr val="FFFFFF"/>
      </a:lt1>
      <a:dk2>
        <a:srgbClr val="677078"/>
      </a:dk2>
      <a:lt2>
        <a:srgbClr val="009670"/>
      </a:lt2>
      <a:accent1>
        <a:srgbClr val="677078"/>
      </a:accent1>
      <a:accent2>
        <a:srgbClr val="009670"/>
      </a:accent2>
      <a:accent3>
        <a:srgbClr val="6CA5DA"/>
      </a:accent3>
      <a:accent4>
        <a:srgbClr val="E5CBD6"/>
      </a:accent4>
      <a:accent5>
        <a:srgbClr val="EE8F7A"/>
      </a:accent5>
      <a:accent6>
        <a:srgbClr val="D1E2B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el-Gruppe_Praesentation_16zu9_Template V1.potx" id="{E5816D2F-C793-411F-90BC-E7210B941246}" vid="{FA56EE4E-A905-465D-A7C7-E3ACD8E23ECB}"/>
    </a:ext>
  </a:extLst>
</a:theme>
</file>

<file path=ppt/theme/theme3.xml><?xml version="1.0" encoding="utf-8"?>
<a:theme xmlns:a="http://schemas.openxmlformats.org/drawingml/2006/main" name="Master Inhalt Insel Gruppe 14pt">
  <a:themeElements>
    <a:clrScheme name="Insel Gruppe">
      <a:dk1>
        <a:srgbClr val="000000"/>
      </a:dk1>
      <a:lt1>
        <a:srgbClr val="FFFFFF"/>
      </a:lt1>
      <a:dk2>
        <a:srgbClr val="677078"/>
      </a:dk2>
      <a:lt2>
        <a:srgbClr val="009670"/>
      </a:lt2>
      <a:accent1>
        <a:srgbClr val="677078"/>
      </a:accent1>
      <a:accent2>
        <a:srgbClr val="009670"/>
      </a:accent2>
      <a:accent3>
        <a:srgbClr val="6CA5DA"/>
      </a:accent3>
      <a:accent4>
        <a:srgbClr val="E5CBD6"/>
      </a:accent4>
      <a:accent5>
        <a:srgbClr val="EE8F7A"/>
      </a:accent5>
      <a:accent6>
        <a:srgbClr val="D1E2B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el-Gruppe_Praesentation_16zu9_Template V1.potx" id="{E5816D2F-C793-411F-90BC-E7210B941246}" vid="{E170FFD4-6D31-4622-891B-DC3674669101}"/>
    </a:ext>
  </a:extLst>
</a:theme>
</file>

<file path=ppt/theme/theme4.xml><?xml version="1.0" encoding="utf-8"?>
<a:theme xmlns:a="http://schemas.openxmlformats.org/drawingml/2006/main" name="Master Inhalt Insel Gruppe 12pt">
  <a:themeElements>
    <a:clrScheme name="Insel Gruppe">
      <a:dk1>
        <a:srgbClr val="000000"/>
      </a:dk1>
      <a:lt1>
        <a:srgbClr val="FFFFFF"/>
      </a:lt1>
      <a:dk2>
        <a:srgbClr val="677078"/>
      </a:dk2>
      <a:lt2>
        <a:srgbClr val="009670"/>
      </a:lt2>
      <a:accent1>
        <a:srgbClr val="677078"/>
      </a:accent1>
      <a:accent2>
        <a:srgbClr val="009670"/>
      </a:accent2>
      <a:accent3>
        <a:srgbClr val="6CA5DA"/>
      </a:accent3>
      <a:accent4>
        <a:srgbClr val="E5CBD6"/>
      </a:accent4>
      <a:accent5>
        <a:srgbClr val="EE8F7A"/>
      </a:accent5>
      <a:accent6>
        <a:srgbClr val="D1E2B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el-Gruppe_Praesentation_16zu9_Template V1.potx" id="{E5816D2F-C793-411F-90BC-E7210B941246}" vid="{C019777D-46B7-4574-AC67-18D9B9227195}"/>
    </a:ext>
  </a:extLst>
</a:theme>
</file>

<file path=ppt/theme/theme5.xml><?xml version="1.0" encoding="utf-8"?>
<a:theme xmlns:a="http://schemas.openxmlformats.org/drawingml/2006/main" name="Master Inhalt Insel Gruppe 10pt">
  <a:themeElements>
    <a:clrScheme name="Insel Gruppe">
      <a:dk1>
        <a:srgbClr val="000000"/>
      </a:dk1>
      <a:lt1>
        <a:srgbClr val="FFFFFF"/>
      </a:lt1>
      <a:dk2>
        <a:srgbClr val="677078"/>
      </a:dk2>
      <a:lt2>
        <a:srgbClr val="009670"/>
      </a:lt2>
      <a:accent1>
        <a:srgbClr val="677078"/>
      </a:accent1>
      <a:accent2>
        <a:srgbClr val="009670"/>
      </a:accent2>
      <a:accent3>
        <a:srgbClr val="6CA5DA"/>
      </a:accent3>
      <a:accent4>
        <a:srgbClr val="E5CBD6"/>
      </a:accent4>
      <a:accent5>
        <a:srgbClr val="EE8F7A"/>
      </a:accent5>
      <a:accent6>
        <a:srgbClr val="D1E2B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el-Gruppe_Praesentation_16zu9_Template V1.potx" id="{E5816D2F-C793-411F-90BC-E7210B941246}" vid="{1FC80DBF-3C10-4D5F-BB1D-20966E8DBD72}"/>
    </a:ext>
  </a:extLst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485</Words>
  <Application>Microsoft Office PowerPoint</Application>
  <PresentationFormat>Bildschirmpräsentation (16:9)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Arial</vt:lpstr>
      <vt:lpstr>Calibri</vt:lpstr>
      <vt:lpstr>Wingdings</vt:lpstr>
      <vt:lpstr>Master Titel Insel Gruppe</vt:lpstr>
      <vt:lpstr>Master Inhalt Insel Gruppe 18pt</vt:lpstr>
      <vt:lpstr>Master Inhalt Insel Gruppe 14pt</vt:lpstr>
      <vt:lpstr>Master Inhalt Insel Gruppe 12pt</vt:lpstr>
      <vt:lpstr>Master Inhalt Insel Gruppe 10pt</vt:lpstr>
      <vt:lpstr>An open-label randomised-controlled trial of azathioprine vs. mycophenolate mofetil for the induction of remission in treatment-naive autoimmune hepatitis</vt:lpstr>
      <vt:lpstr>Content </vt:lpstr>
      <vt:lpstr>Introduction   Autoimmune hepatitis diagnostic criteria</vt:lpstr>
      <vt:lpstr>Introduction  Azathioprine   vs.       Mycophenolate mofetil</vt:lpstr>
      <vt:lpstr>Aim of the study</vt:lpstr>
      <vt:lpstr>Study design</vt:lpstr>
      <vt:lpstr>Study design</vt:lpstr>
      <vt:lpstr>Study design</vt:lpstr>
      <vt:lpstr>Clinical characteristics</vt:lpstr>
      <vt:lpstr>Clinical characteristics</vt:lpstr>
      <vt:lpstr>Outcomes</vt:lpstr>
      <vt:lpstr>Outcomes</vt:lpstr>
      <vt:lpstr>Outcomes</vt:lpstr>
      <vt:lpstr>Discussion</vt:lpstr>
      <vt:lpstr>Discussion</vt:lpstr>
      <vt:lpstr>Thank you for your attention  </vt:lpstr>
    </vt:vector>
  </TitlesOfParts>
  <Company>Insel Gruppe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open-label randomised-controlled trial of azathioprine vs. mycophenolate mofetil for the induction of remission in treatment-naive autoimmune hepatitis</dc:title>
  <dc:creator>Lunardon, Lisa-Maria</dc:creator>
  <cp:lastModifiedBy>Lunardon, Lisa-Maria</cp:lastModifiedBy>
  <cp:revision>24</cp:revision>
  <dcterms:created xsi:type="dcterms:W3CDTF">2024-04-08T17:28:50Z</dcterms:created>
  <dcterms:modified xsi:type="dcterms:W3CDTF">2024-04-09T11:18:20Z</dcterms:modified>
</cp:coreProperties>
</file>